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7" r:id="rId2"/>
    <p:sldId id="258" r:id="rId3"/>
    <p:sldId id="259" r:id="rId4"/>
    <p:sldId id="264" r:id="rId5"/>
    <p:sldId id="260" r:id="rId6"/>
    <p:sldId id="263" r:id="rId7"/>
    <p:sldId id="261" r:id="rId8"/>
    <p:sldId id="262" r:id="rId9"/>
    <p:sldId id="265" r:id="rId10"/>
    <p:sldId id="266" r:id="rId11"/>
    <p:sldId id="267" r:id="rId12"/>
    <p:sldId id="268" r:id="rId13"/>
    <p:sldId id="269" r:id="rId14"/>
    <p:sldId id="271" r:id="rId15"/>
    <p:sldId id="270" r:id="rId16"/>
    <p:sldId id="272"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9" r:id="rId30"/>
    <p:sldId id="300" r:id="rId31"/>
    <p:sldId id="301" r:id="rId32"/>
    <p:sldId id="302" r:id="rId33"/>
    <p:sldId id="303" r:id="rId34"/>
    <p:sldId id="304" r:id="rId35"/>
    <p:sldId id="306" r:id="rId36"/>
    <p:sldId id="305" r:id="rId37"/>
    <p:sldId id="307" r:id="rId38"/>
    <p:sldId id="309" r:id="rId39"/>
    <p:sldId id="323" r:id="rId40"/>
    <p:sldId id="310" r:id="rId41"/>
    <p:sldId id="325" r:id="rId42"/>
    <p:sldId id="324" r:id="rId43"/>
    <p:sldId id="311" r:id="rId44"/>
    <p:sldId id="312" r:id="rId45"/>
    <p:sldId id="321" r:id="rId46"/>
    <p:sldId id="322" r:id="rId47"/>
    <p:sldId id="313" r:id="rId48"/>
    <p:sldId id="314" r:id="rId49"/>
    <p:sldId id="315" r:id="rId50"/>
    <p:sldId id="316" r:id="rId51"/>
    <p:sldId id="317" r:id="rId52"/>
    <p:sldId id="318" r:id="rId53"/>
    <p:sldId id="319" r:id="rId54"/>
    <p:sldId id="320" r:id="rId55"/>
    <p:sldId id="273" r:id="rId56"/>
    <p:sldId id="275" r:id="rId57"/>
    <p:sldId id="274" r:id="rId58"/>
    <p:sldId id="276" r:id="rId59"/>
    <p:sldId id="280" r:id="rId60"/>
    <p:sldId id="277" r:id="rId61"/>
    <p:sldId id="278" r:id="rId62"/>
    <p:sldId id="279" r:id="rId63"/>
    <p:sldId id="282" r:id="rId64"/>
    <p:sldId id="283"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E825E-D4AA-4065-9374-B69FEC548A1A}" type="datetimeFigureOut">
              <a:rPr lang="en-US" smtClean="0"/>
              <a:t>11/12/2020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D510C-159B-4993-8C1D-F23C230D608A}" type="slidenum">
              <a:rPr lang="en-US" smtClean="0"/>
              <a:t>‹#›</a:t>
            </a:fld>
            <a:endParaRPr lang="en-US"/>
          </a:p>
        </p:txBody>
      </p:sp>
    </p:spTree>
    <p:extLst>
      <p:ext uri="{BB962C8B-B14F-4D97-AF65-F5344CB8AC3E}">
        <p14:creationId xmlns:p14="http://schemas.microsoft.com/office/powerpoint/2010/main" val="294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Calibri" panose="020F0502020204030204" pitchFamily="34" charset="0"/>
            </a:endParaRPr>
          </a:p>
        </p:txBody>
      </p:sp>
      <p:sp>
        <p:nvSpPr>
          <p:cNvPr id="512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51B5C53-20AA-4E1A-9F18-FD101F77DA28}"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extLst>
      <p:ext uri="{BB962C8B-B14F-4D97-AF65-F5344CB8AC3E}">
        <p14:creationId xmlns:p14="http://schemas.microsoft.com/office/powerpoint/2010/main" val="6479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45DE40-9FB2-43B4-95E0-A70C765F710C}" type="slidenum">
              <a:rPr lang="en-US" altLang="en-US">
                <a:latin typeface="Arial" panose="020B0604020202020204" pitchFamily="34" charset="0"/>
              </a:rPr>
              <a:pPr>
                <a:spcBef>
                  <a:spcPct val="0"/>
                </a:spcBef>
              </a:pPr>
              <a:t>54</a:t>
            </a:fld>
            <a:endParaRPr lang="en-US" altLang="en-US">
              <a:latin typeface="Arial" panose="020B0604020202020204" pitchFamily="34" charset="0"/>
            </a:endParaRPr>
          </a:p>
        </p:txBody>
      </p:sp>
    </p:spTree>
    <p:extLst>
      <p:ext uri="{BB962C8B-B14F-4D97-AF65-F5344CB8AC3E}">
        <p14:creationId xmlns:p14="http://schemas.microsoft.com/office/powerpoint/2010/main" val="15124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E4458B-7639-4BBF-B3E9-8358AB88E893}"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3D16E-3F40-4DE6-927E-544221E5C457}" type="slidenum">
              <a:rPr lang="en-US" smtClean="0"/>
              <a:t>‹#›</a:t>
            </a:fld>
            <a:endParaRPr lang="en-US"/>
          </a:p>
        </p:txBody>
      </p:sp>
    </p:spTree>
    <p:extLst>
      <p:ext uri="{BB962C8B-B14F-4D97-AF65-F5344CB8AC3E}">
        <p14:creationId xmlns:p14="http://schemas.microsoft.com/office/powerpoint/2010/main" val="105231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E4458B-7639-4BBF-B3E9-8358AB88E893}"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3D16E-3F40-4DE6-927E-544221E5C457}" type="slidenum">
              <a:rPr lang="en-US" smtClean="0"/>
              <a:t>‹#›</a:t>
            </a:fld>
            <a:endParaRPr lang="en-US"/>
          </a:p>
        </p:txBody>
      </p:sp>
    </p:spTree>
    <p:extLst>
      <p:ext uri="{BB962C8B-B14F-4D97-AF65-F5344CB8AC3E}">
        <p14:creationId xmlns:p14="http://schemas.microsoft.com/office/powerpoint/2010/main" val="1304853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E4458B-7639-4BBF-B3E9-8358AB88E893}"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3D16E-3F40-4DE6-927E-544221E5C457}" type="slidenum">
              <a:rPr lang="en-US" smtClean="0"/>
              <a:t>‹#›</a:t>
            </a:fld>
            <a:endParaRPr lang="en-US"/>
          </a:p>
        </p:txBody>
      </p:sp>
    </p:spTree>
    <p:extLst>
      <p:ext uri="{BB962C8B-B14F-4D97-AF65-F5344CB8AC3E}">
        <p14:creationId xmlns:p14="http://schemas.microsoft.com/office/powerpoint/2010/main" val="124533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838200" y="1825625"/>
            <a:ext cx="10515600" cy="4351338"/>
          </a:xfrm>
          <a:prstGeom prst="rect">
            <a:avLst/>
          </a:prstGeom>
        </p:spPr>
        <p:txBody>
          <a:bodyPr/>
          <a:lstStyle/>
          <a:p>
            <a:endParaRPr lang="en-US"/>
          </a:p>
        </p:txBody>
      </p:sp>
    </p:spTree>
    <p:extLst>
      <p:ext uri="{BB962C8B-B14F-4D97-AF65-F5344CB8AC3E}">
        <p14:creationId xmlns:p14="http://schemas.microsoft.com/office/powerpoint/2010/main" val="268805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E4458B-7639-4BBF-B3E9-8358AB88E893}"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3D16E-3F40-4DE6-927E-544221E5C457}" type="slidenum">
              <a:rPr lang="en-US" smtClean="0"/>
              <a:t>‹#›</a:t>
            </a:fld>
            <a:endParaRPr lang="en-US"/>
          </a:p>
        </p:txBody>
      </p:sp>
    </p:spTree>
    <p:extLst>
      <p:ext uri="{BB962C8B-B14F-4D97-AF65-F5344CB8AC3E}">
        <p14:creationId xmlns:p14="http://schemas.microsoft.com/office/powerpoint/2010/main" val="385628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E4458B-7639-4BBF-B3E9-8358AB88E893}"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3D16E-3F40-4DE6-927E-544221E5C457}" type="slidenum">
              <a:rPr lang="en-US" smtClean="0"/>
              <a:t>‹#›</a:t>
            </a:fld>
            <a:endParaRPr lang="en-US"/>
          </a:p>
        </p:txBody>
      </p:sp>
    </p:spTree>
    <p:extLst>
      <p:ext uri="{BB962C8B-B14F-4D97-AF65-F5344CB8AC3E}">
        <p14:creationId xmlns:p14="http://schemas.microsoft.com/office/powerpoint/2010/main" val="209998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E4458B-7639-4BBF-B3E9-8358AB88E893}"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3D16E-3F40-4DE6-927E-544221E5C457}" type="slidenum">
              <a:rPr lang="en-US" smtClean="0"/>
              <a:t>‹#›</a:t>
            </a:fld>
            <a:endParaRPr lang="en-US"/>
          </a:p>
        </p:txBody>
      </p:sp>
    </p:spTree>
    <p:extLst>
      <p:ext uri="{BB962C8B-B14F-4D97-AF65-F5344CB8AC3E}">
        <p14:creationId xmlns:p14="http://schemas.microsoft.com/office/powerpoint/2010/main" val="230248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E4458B-7639-4BBF-B3E9-8358AB88E893}"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F3D16E-3F40-4DE6-927E-544221E5C457}" type="slidenum">
              <a:rPr lang="en-US" smtClean="0"/>
              <a:t>‹#›</a:t>
            </a:fld>
            <a:endParaRPr lang="en-US"/>
          </a:p>
        </p:txBody>
      </p:sp>
    </p:spTree>
    <p:extLst>
      <p:ext uri="{BB962C8B-B14F-4D97-AF65-F5344CB8AC3E}">
        <p14:creationId xmlns:p14="http://schemas.microsoft.com/office/powerpoint/2010/main" val="203061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E4458B-7639-4BBF-B3E9-8358AB88E893}"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F3D16E-3F40-4DE6-927E-544221E5C457}" type="slidenum">
              <a:rPr lang="en-US" smtClean="0"/>
              <a:t>‹#›</a:t>
            </a:fld>
            <a:endParaRPr lang="en-US"/>
          </a:p>
        </p:txBody>
      </p:sp>
    </p:spTree>
    <p:extLst>
      <p:ext uri="{BB962C8B-B14F-4D97-AF65-F5344CB8AC3E}">
        <p14:creationId xmlns:p14="http://schemas.microsoft.com/office/powerpoint/2010/main" val="183921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4458B-7639-4BBF-B3E9-8358AB88E893}"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F3D16E-3F40-4DE6-927E-544221E5C457}" type="slidenum">
              <a:rPr lang="en-US" smtClean="0"/>
              <a:t>‹#›</a:t>
            </a:fld>
            <a:endParaRPr lang="en-US"/>
          </a:p>
        </p:txBody>
      </p:sp>
    </p:spTree>
    <p:extLst>
      <p:ext uri="{BB962C8B-B14F-4D97-AF65-F5344CB8AC3E}">
        <p14:creationId xmlns:p14="http://schemas.microsoft.com/office/powerpoint/2010/main" val="416328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E4458B-7639-4BBF-B3E9-8358AB88E893}"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3D16E-3F40-4DE6-927E-544221E5C457}" type="slidenum">
              <a:rPr lang="en-US" smtClean="0"/>
              <a:t>‹#›</a:t>
            </a:fld>
            <a:endParaRPr lang="en-US"/>
          </a:p>
        </p:txBody>
      </p:sp>
    </p:spTree>
    <p:extLst>
      <p:ext uri="{BB962C8B-B14F-4D97-AF65-F5344CB8AC3E}">
        <p14:creationId xmlns:p14="http://schemas.microsoft.com/office/powerpoint/2010/main" val="384730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E4458B-7639-4BBF-B3E9-8358AB88E893}"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3D16E-3F40-4DE6-927E-544221E5C457}" type="slidenum">
              <a:rPr lang="en-US" smtClean="0"/>
              <a:t>‹#›</a:t>
            </a:fld>
            <a:endParaRPr lang="en-US"/>
          </a:p>
        </p:txBody>
      </p:sp>
    </p:spTree>
    <p:extLst>
      <p:ext uri="{BB962C8B-B14F-4D97-AF65-F5344CB8AC3E}">
        <p14:creationId xmlns:p14="http://schemas.microsoft.com/office/powerpoint/2010/main" val="3356976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4458B-7639-4BBF-B3E9-8358AB88E893}" type="datetimeFigureOut">
              <a:rPr lang="en-US" smtClean="0"/>
              <a:t>11/12/2020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3D16E-3F40-4DE6-927E-544221E5C457}" type="slidenum">
              <a:rPr lang="en-US" smtClean="0"/>
              <a:t>‹#›</a:t>
            </a:fld>
            <a:endParaRPr lang="en-US"/>
          </a:p>
        </p:txBody>
      </p:sp>
    </p:spTree>
    <p:extLst>
      <p:ext uri="{BB962C8B-B14F-4D97-AF65-F5344CB8AC3E}">
        <p14:creationId xmlns:p14="http://schemas.microsoft.com/office/powerpoint/2010/main" val="1245985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audio" Target="../media/audio1.wav"/><Relationship Id="rId7" Type="http://schemas.openxmlformats.org/officeDocument/2006/relationships/image" Target="../media/image37.jpeg"/><Relationship Id="rId12" Type="http://schemas.openxmlformats.org/officeDocument/2006/relationships/image" Target="../media/image42.jpeg"/><Relationship Id="rId17" Type="http://schemas.openxmlformats.org/officeDocument/2006/relationships/image" Target="../media/image47.gif"/><Relationship Id="rId2" Type="http://schemas.openxmlformats.org/officeDocument/2006/relationships/audio" Target="../media/audio2.wav"/><Relationship Id="rId16"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5" Type="http://schemas.openxmlformats.org/officeDocument/2006/relationships/image" Target="../media/image4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 Id="rId14" Type="http://schemas.openxmlformats.org/officeDocument/2006/relationships/image" Target="../media/image4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0.gif"/><Relationship Id="rId4" Type="http://schemas.openxmlformats.org/officeDocument/2006/relationships/image" Target="../media/image49.gi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hy\Desktop\Paper\hinh-nen-powerpoint-de-thuo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4"/>
          <p:cNvSpPr>
            <a:spLocks noChangeArrowheads="1" noChangeShapeType="1" noTextEdit="1"/>
          </p:cNvSpPr>
          <p:nvPr/>
        </p:nvSpPr>
        <p:spPr bwMode="auto">
          <a:xfrm>
            <a:off x="2514600" y="533400"/>
            <a:ext cx="7620000" cy="6019800"/>
          </a:xfrm>
          <a:prstGeom prst="rect">
            <a:avLst/>
          </a:prstGeom>
        </p:spPr>
        <p:txBody>
          <a:bodyPr spcFirstLastPara="1" wrap="none" fromWordArt="1">
            <a:prstTxWarp prst="textArchUp">
              <a:avLst>
                <a:gd name="adj" fmla="val 10800004"/>
              </a:avLst>
            </a:prstTxWarp>
          </a:bodyPr>
          <a:lstStyle/>
          <a:p>
            <a:pPr algn="ctr"/>
            <a:r>
              <a:rPr lang="en-US" sz="8800" kern="10">
                <a:ln w="9525">
                  <a:solidFill>
                    <a:srgbClr val="FF00FF"/>
                  </a:solidFill>
                  <a:round/>
                  <a:headEnd/>
                  <a:tailEnd/>
                </a:ln>
                <a:solidFill>
                  <a:srgbClr val="0070C0"/>
                </a:solidFill>
                <a:effectLst>
                  <a:outerShdw dist="45791" dir="2021404" algn="ctr" rotWithShape="0">
                    <a:srgbClr val="B2B2B2">
                      <a:alpha val="79999"/>
                    </a:srgbClr>
                  </a:outerShdw>
                </a:effectLst>
                <a:cs typeface="Times New Roman" panose="02020603050405020304" pitchFamily="18" charset="0"/>
              </a:rPr>
              <a:t>CHÀO MỪNG CÁC EM ĐẾN VỚI TIẾT HỌC</a:t>
            </a:r>
          </a:p>
        </p:txBody>
      </p:sp>
      <p:pic>
        <p:nvPicPr>
          <p:cNvPr id="4100" name="Picture 14" descr="http://i1264.photobucket.com/albums/jj484/bichtram3/band.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5797550"/>
            <a:ext cx="1447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 descr="whatluv"/>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1066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9" descr="2FF4A10BE8D543779575ADE7409EF7B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343400"/>
            <a:ext cx="1219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0" descr="0307_1j_s"/>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906000" y="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848222"/>
      </p:ext>
    </p:extLst>
  </p:cSld>
  <p:clrMapOvr>
    <a:masterClrMapping/>
  </p:clrMapOvr>
  <p:transition spd="slow" advTm="3988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1524000" y="1"/>
            <a:ext cx="9144000" cy="46672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err="1">
                <a:solidFill>
                  <a:schemeClr val="bg1"/>
                </a:solidFill>
                <a:latin typeface="Times New Roman" panose="02020603050405020304" pitchFamily="18" charset="0"/>
              </a:rPr>
              <a:t>Thứ</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hai</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ngày</a:t>
            </a:r>
            <a:r>
              <a:rPr lang="en-US" altLang="en-US" sz="2400" b="1" dirty="0">
                <a:solidFill>
                  <a:schemeClr val="bg1"/>
                </a:solidFill>
                <a:latin typeface="Times New Roman" panose="02020603050405020304" pitchFamily="18" charset="0"/>
              </a:rPr>
              <a:t> 5 </a:t>
            </a:r>
            <a:r>
              <a:rPr lang="en-US" altLang="en-US" sz="2400" b="1" dirty="0" err="1">
                <a:solidFill>
                  <a:schemeClr val="bg1"/>
                </a:solidFill>
                <a:latin typeface="Times New Roman" panose="02020603050405020304" pitchFamily="18" charset="0"/>
              </a:rPr>
              <a:t>tháng</a:t>
            </a:r>
            <a:r>
              <a:rPr lang="en-US" altLang="en-US" sz="2400" b="1" dirty="0">
                <a:solidFill>
                  <a:schemeClr val="bg1"/>
                </a:solidFill>
                <a:latin typeface="Times New Roman" panose="02020603050405020304" pitchFamily="18" charset="0"/>
              </a:rPr>
              <a:t> 10 </a:t>
            </a:r>
            <a:r>
              <a:rPr lang="en-US" altLang="en-US" sz="2400" b="1" dirty="0" err="1">
                <a:solidFill>
                  <a:schemeClr val="bg1"/>
                </a:solidFill>
                <a:latin typeface="Times New Roman" panose="02020603050405020304" pitchFamily="18" charset="0"/>
              </a:rPr>
              <a:t>năm</a:t>
            </a:r>
            <a:r>
              <a:rPr lang="en-US" altLang="en-US" sz="2400" b="1" dirty="0">
                <a:solidFill>
                  <a:schemeClr val="bg1"/>
                </a:solidFill>
                <a:latin typeface="Times New Roman" panose="02020603050405020304" pitchFamily="18" charset="0"/>
              </a:rPr>
              <a:t> 2020</a:t>
            </a:r>
          </a:p>
        </p:txBody>
      </p:sp>
      <p:sp>
        <p:nvSpPr>
          <p:cNvPr id="6" name="TextBox 5"/>
          <p:cNvSpPr txBox="1"/>
          <p:nvPr/>
        </p:nvSpPr>
        <p:spPr>
          <a:xfrm>
            <a:off x="1682750" y="339090"/>
            <a:ext cx="10280650" cy="1600438"/>
          </a:xfrm>
          <a:prstGeom prst="rect">
            <a:avLst/>
          </a:prstGeom>
          <a:noFill/>
        </p:spPr>
        <p:txBody>
          <a:bodyPr wrap="square" rtlCol="0">
            <a:spAutoFit/>
          </a:bodyPr>
          <a:lstStyle/>
          <a:p>
            <a:r>
              <a:rPr lang="en-US" sz="4000" u="sng" dirty="0" err="1">
                <a:solidFill>
                  <a:srgbClr val="FF0000"/>
                </a:solidFill>
                <a:latin typeface="Times New Roman" panose="02020603050405020304" pitchFamily="18" charset="0"/>
                <a:cs typeface="Times New Roman" panose="02020603050405020304" pitchFamily="18" charset="0"/>
              </a:rPr>
              <a:t>Tiếng</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Việt</a:t>
            </a:r>
            <a:endParaRPr lang="en-US" sz="4000" u="sng" dirty="0">
              <a:solidFill>
                <a:srgbClr val="FF0000"/>
              </a:solidFill>
              <a:latin typeface="Times New Roman" panose="02020603050405020304" pitchFamily="18" charset="0"/>
              <a:cs typeface="Times New Roman" panose="02020603050405020304" pitchFamily="18" charset="0"/>
            </a:endParaRPr>
          </a:p>
          <a:p>
            <a:r>
              <a:rPr lang="en-US" sz="4000" u="sng" dirty="0" err="1">
                <a:solidFill>
                  <a:srgbClr val="FF0000"/>
                </a:solidFill>
                <a:latin typeface="Times New Roman" panose="02020603050405020304" pitchFamily="18" charset="0"/>
                <a:cs typeface="Times New Roman" panose="02020603050405020304" pitchFamily="18" charset="0"/>
              </a:rPr>
              <a:t>Bài</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5A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Thế</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học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sinh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ngoan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T1+2</a:t>
            </a:r>
            <a:r>
              <a:rPr lang="en-US" sz="4000" dirty="0">
                <a:solidFill>
                  <a:srgbClr val="FF0000"/>
                </a:solidFill>
                <a:latin typeface="Times New Roman" panose="02020603050405020304" pitchFamily="18" charset="0"/>
                <a:cs typeface="Times New Roman" panose="02020603050405020304" pitchFamily="18" charset="0"/>
              </a:rPr>
              <a:t>)</a:t>
            </a:r>
          </a:p>
          <a:p>
            <a:endParaRPr lang="en-US" dirty="0"/>
          </a:p>
        </p:txBody>
      </p:sp>
      <p:sp>
        <p:nvSpPr>
          <p:cNvPr id="2" name="TextBox 1"/>
          <p:cNvSpPr txBox="1"/>
          <p:nvPr/>
        </p:nvSpPr>
        <p:spPr>
          <a:xfrm>
            <a:off x="1095375" y="2409825"/>
            <a:ext cx="10868025" cy="1877437"/>
          </a:xfrm>
          <a:prstGeom prst="rect">
            <a:avLst/>
          </a:prstGeom>
          <a:noFill/>
        </p:spPr>
        <p:txBody>
          <a:bodyPr wrap="square" rtlCol="0">
            <a:spAutoFit/>
          </a:bodyPr>
          <a:lstStyle/>
          <a:p>
            <a:r>
              <a:rPr lang="en-US" sz="3600" b="1" dirty="0">
                <a:solidFill>
                  <a:srgbClr val="00B050"/>
                </a:solidFill>
                <a:latin typeface="Times New Roman" panose="02020603050405020304" pitchFamily="18" charset="0"/>
                <a:cs typeface="Times New Roman" panose="02020603050405020304" pitchFamily="18" charset="0"/>
              </a:rPr>
              <a:t>6. </a:t>
            </a:r>
            <a:r>
              <a:rPr lang="en-US" sz="3600" b="1" dirty="0" err="1">
                <a:solidFill>
                  <a:srgbClr val="00B050"/>
                </a:solidFill>
                <a:latin typeface="Times New Roman" panose="02020603050405020304" pitchFamily="18" charset="0"/>
                <a:cs typeface="Times New Roman" panose="02020603050405020304" pitchFamily="18" charset="0"/>
              </a:rPr>
              <a:t>Đọc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đoạn</a:t>
            </a:r>
            <a:r>
              <a:rPr lang="en-US" sz="3600" b="1" dirty="0">
                <a:solidFill>
                  <a:srgbClr val="00B050"/>
                </a:solidFill>
                <a:latin typeface="Times New Roman" panose="02020603050405020304" pitchFamily="18" charset="0"/>
                <a:cs typeface="Times New Roman" panose="02020603050405020304" pitchFamily="18" charset="0"/>
              </a:rPr>
              <a:t>.</a:t>
            </a:r>
          </a:p>
          <a:p>
            <a:pPr marL="285750" indent="-285750">
              <a:buFontTx/>
              <a:buChar char="-"/>
            </a:pPr>
            <a:r>
              <a:rPr lang="en-US" sz="4000" dirty="0" err="1">
                <a:solidFill>
                  <a:srgbClr val="C00000"/>
                </a:solidFill>
                <a:latin typeface="Times New Roman" panose="02020603050405020304" pitchFamily="18" charset="0"/>
                <a:cs typeface="Times New Roman" panose="02020603050405020304" pitchFamily="18" charset="0"/>
              </a:rPr>
              <a:t>Mỗi</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em</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đọc</a:t>
            </a:r>
            <a:r>
              <a:rPr lang="en-US" sz="4000" dirty="0">
                <a:solidFill>
                  <a:srgbClr val="C00000"/>
                </a:solidFill>
                <a:latin typeface="Times New Roman" panose="02020603050405020304" pitchFamily="18" charset="0"/>
                <a:cs typeface="Times New Roman" panose="02020603050405020304" pitchFamily="18" charset="0"/>
              </a:rPr>
              <a:t> 1 </a:t>
            </a:r>
            <a:r>
              <a:rPr lang="en-US" sz="4000" dirty="0" err="1">
                <a:solidFill>
                  <a:srgbClr val="C00000"/>
                </a:solidFill>
                <a:latin typeface="Times New Roman" panose="02020603050405020304" pitchFamily="18" charset="0"/>
                <a:cs typeface="Times New Roman" panose="02020603050405020304" pitchFamily="18" charset="0"/>
              </a:rPr>
              <a:t>đoạn</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nối</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tiếp</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nhau</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đến</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hết</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bài</a:t>
            </a:r>
            <a:r>
              <a:rPr lang="en-US" sz="4000" dirty="0">
                <a:solidFill>
                  <a:srgbClr val="C00000"/>
                </a:solidFill>
                <a:latin typeface="Times New Roman" panose="02020603050405020304" pitchFamily="18" charset="0"/>
                <a:cs typeface="Times New Roman" panose="02020603050405020304" pitchFamily="18" charset="0"/>
              </a:rPr>
              <a:t>.</a:t>
            </a:r>
          </a:p>
          <a:p>
            <a:pPr marL="285750" indent="-285750">
              <a:buFontTx/>
              <a:buChar char="-"/>
            </a:pPr>
            <a:r>
              <a:rPr lang="en-US" sz="4000" dirty="0" err="1">
                <a:solidFill>
                  <a:srgbClr val="C00000"/>
                </a:solidFill>
                <a:latin typeface="Times New Roman" panose="02020603050405020304" pitchFamily="18" charset="0"/>
                <a:cs typeface="Times New Roman" panose="02020603050405020304" pitchFamily="18" charset="0"/>
              </a:rPr>
              <a:t>Nhóm</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bình</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chọn</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đọc</a:t>
            </a:r>
            <a:r>
              <a:rPr lang="en-US" sz="4000" dirty="0">
                <a:solidFill>
                  <a:srgbClr val="C00000"/>
                </a:solidFill>
                <a:latin typeface="Times New Roman" panose="02020603050405020304" pitchFamily="18" charset="0"/>
                <a:cs typeface="Times New Roman" panose="02020603050405020304" pitchFamily="18" charset="0"/>
              </a:rPr>
              <a:t> hay </a:t>
            </a:r>
            <a:r>
              <a:rPr lang="en-US" sz="4000" dirty="0" err="1">
                <a:solidFill>
                  <a:srgbClr val="C00000"/>
                </a:solidFill>
                <a:latin typeface="Times New Roman" panose="02020603050405020304" pitchFamily="18" charset="0"/>
                <a:cs typeface="Times New Roman" panose="02020603050405020304" pitchFamily="18" charset="0"/>
              </a:rPr>
              <a:t>nhất</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009650" y="1574512"/>
            <a:ext cx="10868025" cy="1200329"/>
          </a:xfrm>
          <a:prstGeom prst="rect">
            <a:avLst/>
          </a:prstGeom>
          <a:noFill/>
        </p:spPr>
        <p:txBody>
          <a:bodyPr wrap="square" rtlCol="0">
            <a:spAutoFit/>
          </a:bodyPr>
          <a:lstStyle/>
          <a:p>
            <a:r>
              <a:rPr lang="en-US" sz="3600" b="1" dirty="0">
                <a:solidFill>
                  <a:srgbClr val="00B050"/>
                </a:solidFill>
                <a:latin typeface="Times New Roman" panose="02020603050405020304" pitchFamily="18" charset="0"/>
                <a:cs typeface="Times New Roman" panose="02020603050405020304" pitchFamily="18" charset="0"/>
              </a:rPr>
              <a:t>7. </a:t>
            </a:r>
            <a:r>
              <a:rPr lang="en-US" sz="3600" b="1" dirty="0" err="1">
                <a:solidFill>
                  <a:srgbClr val="00B050"/>
                </a:solidFill>
                <a:latin typeface="Times New Roman" panose="02020603050405020304" pitchFamily="18" charset="0"/>
                <a:cs typeface="Times New Roman" panose="02020603050405020304" pitchFamily="18" charset="0"/>
              </a:rPr>
              <a:t>Thảo</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luận</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để</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trả</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lời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câu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hỏi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Vì</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sao</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cô</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giáo</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khen</a:t>
            </a:r>
            <a:r>
              <a:rPr lang="en-US" sz="3600" b="1" dirty="0">
                <a:solidFill>
                  <a:srgbClr val="00B050"/>
                </a:solidFill>
                <a:latin typeface="Times New Roman" panose="02020603050405020304" pitchFamily="18" charset="0"/>
                <a:cs typeface="Times New Roman" panose="02020603050405020304" pitchFamily="18" charset="0"/>
              </a:rPr>
              <a:t> Mai?</a:t>
            </a:r>
            <a:endParaRPr lang="en-US" sz="4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xit" presetSubtype="0" fill="hold" nodeType="clickEffect">
                                  <p:stCondLst>
                                    <p:cond delay="0"/>
                                  </p:stCondLst>
                                  <p:childTnLst>
                                    <p:animEffect transition="out" filter="fade">
                                      <p:cBhvr>
                                        <p:cTn id="17" dur="1000"/>
                                        <p:tgtEl>
                                          <p:spTgt spid="2">
                                            <p:txEl>
                                              <p:pRg st="0" end="0"/>
                                            </p:txEl>
                                          </p:spTgt>
                                        </p:tgtEl>
                                      </p:cBhvr>
                                    </p:animEffect>
                                    <p:anim calcmode="lin" valueType="num">
                                      <p:cBhvr>
                                        <p:cTn id="18" dur="1000"/>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p:tgtEl>
                                          <p:spTgt spid="2">
                                            <p:txEl>
                                              <p:pRg st="0" end="0"/>
                                            </p:txEl>
                                          </p:spTgt>
                                        </p:tgtEl>
                                        <p:attrNameLst>
                                          <p:attrName>ppt_y</p:attrName>
                                        </p:attrNameLst>
                                      </p:cBhvr>
                                      <p:tavLst>
                                        <p:tav tm="0">
                                          <p:val>
                                            <p:strVal val="ppt_y"/>
                                          </p:val>
                                        </p:tav>
                                        <p:tav tm="100000">
                                          <p:val>
                                            <p:strVal val="ppt_y-.1"/>
                                          </p:val>
                                        </p:tav>
                                      </p:tavLst>
                                    </p:anim>
                                    <p:set>
                                      <p:cBhvr>
                                        <p:cTn id="20" dur="1" fill="hold">
                                          <p:stCondLst>
                                            <p:cond delay="999"/>
                                          </p:stCondLst>
                                        </p:cTn>
                                        <p:tgtEl>
                                          <p:spTgt spid="2">
                                            <p:txEl>
                                              <p:pRg st="0" end="0"/>
                                            </p:txEl>
                                          </p:spTgt>
                                        </p:tgtEl>
                                        <p:attrNameLst>
                                          <p:attrName>style.visibility</p:attrName>
                                        </p:attrNameLst>
                                      </p:cBhvr>
                                      <p:to>
                                        <p:strVal val="hidden"/>
                                      </p:to>
                                    </p:set>
                                  </p:childTnLst>
                                </p:cTn>
                              </p:par>
                              <p:par>
                                <p:cTn id="21" presetID="47" presetClass="exit" presetSubtype="0" fill="hold" nodeType="withEffect">
                                  <p:stCondLst>
                                    <p:cond delay="0"/>
                                  </p:stCondLst>
                                  <p:childTnLst>
                                    <p:animEffect transition="out" filter="fade">
                                      <p:cBhvr>
                                        <p:cTn id="22" dur="1000"/>
                                        <p:tgtEl>
                                          <p:spTgt spid="2">
                                            <p:txEl>
                                              <p:pRg st="1" end="1"/>
                                            </p:txEl>
                                          </p:spTgt>
                                        </p:tgtEl>
                                      </p:cBhvr>
                                    </p:animEffect>
                                    <p:anim calcmode="lin" valueType="num">
                                      <p:cBhvr>
                                        <p:cTn id="23" dur="1000"/>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p:tgtEl>
                                          <p:spTgt spid="2">
                                            <p:txEl>
                                              <p:pRg st="1" end="1"/>
                                            </p:txEl>
                                          </p:spTgt>
                                        </p:tgtEl>
                                        <p:attrNameLst>
                                          <p:attrName>ppt_y</p:attrName>
                                        </p:attrNameLst>
                                      </p:cBhvr>
                                      <p:tavLst>
                                        <p:tav tm="0">
                                          <p:val>
                                            <p:strVal val="ppt_y"/>
                                          </p:val>
                                        </p:tav>
                                        <p:tav tm="100000">
                                          <p:val>
                                            <p:strVal val="ppt_y-.1"/>
                                          </p:val>
                                        </p:tav>
                                      </p:tavLst>
                                    </p:anim>
                                    <p:set>
                                      <p:cBhvr>
                                        <p:cTn id="25" dur="1" fill="hold">
                                          <p:stCondLst>
                                            <p:cond delay="999"/>
                                          </p:stCondLst>
                                        </p:cTn>
                                        <p:tgtEl>
                                          <p:spTgt spid="2">
                                            <p:txEl>
                                              <p:pRg st="1" end="1"/>
                                            </p:txEl>
                                          </p:spTgt>
                                        </p:tgtEl>
                                        <p:attrNameLst>
                                          <p:attrName>style.visibility</p:attrName>
                                        </p:attrNameLst>
                                      </p:cBhvr>
                                      <p:to>
                                        <p:strVal val="hidden"/>
                                      </p:to>
                                    </p:set>
                                  </p:childTnLst>
                                </p:cTn>
                              </p:par>
                              <p:par>
                                <p:cTn id="26" presetID="47" presetClass="exit" presetSubtype="0" fill="hold" nodeType="withEffect">
                                  <p:stCondLst>
                                    <p:cond delay="0"/>
                                  </p:stCondLst>
                                  <p:childTnLst>
                                    <p:animEffect transition="out" filter="fade">
                                      <p:cBhvr>
                                        <p:cTn id="27" dur="1000"/>
                                        <p:tgtEl>
                                          <p:spTgt spid="2">
                                            <p:txEl>
                                              <p:pRg st="2" end="2"/>
                                            </p:txEl>
                                          </p:spTgt>
                                        </p:tgtEl>
                                      </p:cBhvr>
                                    </p:animEffect>
                                    <p:anim calcmode="lin" valueType="num">
                                      <p:cBhvr>
                                        <p:cTn id="28" dur="1000"/>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p:tgtEl>
                                          <p:spTgt spid="2">
                                            <p:txEl>
                                              <p:pRg st="2" end="2"/>
                                            </p:txEl>
                                          </p:spTgt>
                                        </p:tgtEl>
                                        <p:attrNameLst>
                                          <p:attrName>ppt_y</p:attrName>
                                        </p:attrNameLst>
                                      </p:cBhvr>
                                      <p:tavLst>
                                        <p:tav tm="0">
                                          <p:val>
                                            <p:strVal val="ppt_y"/>
                                          </p:val>
                                        </p:tav>
                                        <p:tav tm="100000">
                                          <p:val>
                                            <p:strVal val="ppt_y-.1"/>
                                          </p:val>
                                        </p:tav>
                                      </p:tavLst>
                                    </p:anim>
                                    <p:set>
                                      <p:cBhvr>
                                        <p:cTn id="30" dur="1" fill="hold">
                                          <p:stCondLst>
                                            <p:cond delay="999"/>
                                          </p:stCondLst>
                                        </p:cTn>
                                        <p:tgtEl>
                                          <p:spTgt spid="2">
                                            <p:txEl>
                                              <p:pRg st="2" end="2"/>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barn(inVertical)">
                                      <p:cBhvr>
                                        <p:cTn id="35" dur="5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xit" presetSubtype="0" fill="hold" nodeType="clickEffect">
                                  <p:stCondLst>
                                    <p:cond delay="0"/>
                                  </p:stCondLst>
                                  <p:childTnLst>
                                    <p:animEffect transition="out" filter="fade">
                                      <p:cBhvr>
                                        <p:cTn id="39" dur="1000"/>
                                        <p:tgtEl>
                                          <p:spTgt spid="10">
                                            <p:txEl>
                                              <p:pRg st="0" end="0"/>
                                            </p:txEl>
                                          </p:spTgt>
                                        </p:tgtEl>
                                      </p:cBhvr>
                                    </p:animEffect>
                                    <p:anim calcmode="lin" valueType="num">
                                      <p:cBhvr>
                                        <p:cTn id="40" dur="1000"/>
                                        <p:tgtEl>
                                          <p:spTgt spid="10">
                                            <p:txEl>
                                              <p:pRg st="0" end="0"/>
                                            </p:txEl>
                                          </p:spTgt>
                                        </p:tgtEl>
                                        <p:attrNameLst>
                                          <p:attrName>ppt_x</p:attrName>
                                        </p:attrNameLst>
                                      </p:cBhvr>
                                      <p:tavLst>
                                        <p:tav tm="0">
                                          <p:val>
                                            <p:strVal val="ppt_x"/>
                                          </p:val>
                                        </p:tav>
                                        <p:tav tm="100000">
                                          <p:val>
                                            <p:strVal val="ppt_x"/>
                                          </p:val>
                                        </p:tav>
                                      </p:tavLst>
                                    </p:anim>
                                    <p:anim calcmode="lin" valueType="num">
                                      <p:cBhvr>
                                        <p:cTn id="41" dur="1000"/>
                                        <p:tgtEl>
                                          <p:spTgt spid="10">
                                            <p:txEl>
                                              <p:pRg st="0" end="0"/>
                                            </p:txEl>
                                          </p:spTgt>
                                        </p:tgtEl>
                                        <p:attrNameLst>
                                          <p:attrName>ppt_y</p:attrName>
                                        </p:attrNameLst>
                                      </p:cBhvr>
                                      <p:tavLst>
                                        <p:tav tm="0">
                                          <p:val>
                                            <p:strVal val="ppt_y"/>
                                          </p:val>
                                        </p:tav>
                                        <p:tav tm="100000">
                                          <p:val>
                                            <p:strVal val="ppt_y-.1"/>
                                          </p:val>
                                        </p:tav>
                                      </p:tavLst>
                                    </p:anim>
                                    <p:set>
                                      <p:cBhvr>
                                        <p:cTn id="42" dur="1" fill="hold">
                                          <p:stCondLst>
                                            <p:cond delay="999"/>
                                          </p:stCondLst>
                                        </p:cTn>
                                        <p:tgtEl>
                                          <p:spTgt spid="1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1524000" y="1"/>
            <a:ext cx="9144000" cy="46672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err="1">
                <a:solidFill>
                  <a:schemeClr val="bg1"/>
                </a:solidFill>
                <a:latin typeface="Times New Roman" panose="02020603050405020304" pitchFamily="18" charset="0"/>
              </a:rPr>
              <a:t>Thứ</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hai</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ngày</a:t>
            </a:r>
            <a:r>
              <a:rPr lang="en-US" altLang="en-US" sz="2400" b="1" dirty="0">
                <a:solidFill>
                  <a:schemeClr val="bg1"/>
                </a:solidFill>
                <a:latin typeface="Times New Roman" panose="02020603050405020304" pitchFamily="18" charset="0"/>
              </a:rPr>
              <a:t> 5 </a:t>
            </a:r>
            <a:r>
              <a:rPr lang="en-US" altLang="en-US" sz="2400" b="1" dirty="0" err="1">
                <a:solidFill>
                  <a:schemeClr val="bg1"/>
                </a:solidFill>
                <a:latin typeface="Times New Roman" panose="02020603050405020304" pitchFamily="18" charset="0"/>
              </a:rPr>
              <a:t>tháng</a:t>
            </a:r>
            <a:r>
              <a:rPr lang="en-US" altLang="en-US" sz="2400" b="1" dirty="0">
                <a:solidFill>
                  <a:schemeClr val="bg1"/>
                </a:solidFill>
                <a:latin typeface="Times New Roman" panose="02020603050405020304" pitchFamily="18" charset="0"/>
              </a:rPr>
              <a:t> 10 </a:t>
            </a:r>
            <a:r>
              <a:rPr lang="en-US" altLang="en-US" sz="2400" b="1" dirty="0" err="1">
                <a:solidFill>
                  <a:schemeClr val="bg1"/>
                </a:solidFill>
                <a:latin typeface="Times New Roman" panose="02020603050405020304" pitchFamily="18" charset="0"/>
              </a:rPr>
              <a:t>năm</a:t>
            </a:r>
            <a:r>
              <a:rPr lang="en-US" altLang="en-US" sz="2400" b="1" dirty="0">
                <a:solidFill>
                  <a:schemeClr val="bg1"/>
                </a:solidFill>
                <a:latin typeface="Times New Roman" panose="02020603050405020304" pitchFamily="18" charset="0"/>
              </a:rPr>
              <a:t> 2020</a:t>
            </a:r>
          </a:p>
        </p:txBody>
      </p:sp>
      <p:sp>
        <p:nvSpPr>
          <p:cNvPr id="6" name="TextBox 5"/>
          <p:cNvSpPr txBox="1"/>
          <p:nvPr/>
        </p:nvSpPr>
        <p:spPr>
          <a:xfrm>
            <a:off x="1682750" y="339090"/>
            <a:ext cx="10280650" cy="1600438"/>
          </a:xfrm>
          <a:prstGeom prst="rect">
            <a:avLst/>
          </a:prstGeom>
          <a:noFill/>
        </p:spPr>
        <p:txBody>
          <a:bodyPr wrap="square" rtlCol="0">
            <a:spAutoFit/>
          </a:bodyPr>
          <a:lstStyle/>
          <a:p>
            <a:r>
              <a:rPr lang="en-US" sz="4000" u="sng" dirty="0" err="1">
                <a:solidFill>
                  <a:srgbClr val="FF0000"/>
                </a:solidFill>
                <a:latin typeface="Times New Roman" panose="02020603050405020304" pitchFamily="18" charset="0"/>
                <a:cs typeface="Times New Roman" panose="02020603050405020304" pitchFamily="18" charset="0"/>
              </a:rPr>
              <a:t>Tiếng</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Việt</a:t>
            </a:r>
            <a:endParaRPr lang="en-US" sz="4000" u="sng" dirty="0">
              <a:solidFill>
                <a:srgbClr val="FF0000"/>
              </a:solidFill>
              <a:latin typeface="Times New Roman" panose="02020603050405020304" pitchFamily="18" charset="0"/>
              <a:cs typeface="Times New Roman" panose="02020603050405020304" pitchFamily="18" charset="0"/>
            </a:endParaRPr>
          </a:p>
          <a:p>
            <a:r>
              <a:rPr lang="en-US" sz="4000" u="sng" dirty="0" err="1">
                <a:solidFill>
                  <a:srgbClr val="FF0000"/>
                </a:solidFill>
                <a:latin typeface="Times New Roman" panose="02020603050405020304" pitchFamily="18" charset="0"/>
                <a:cs typeface="Times New Roman" panose="02020603050405020304" pitchFamily="18" charset="0"/>
              </a:rPr>
              <a:t>Bài</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5A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Thế</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học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sinh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ngoan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T1+2</a:t>
            </a:r>
            <a:r>
              <a:rPr lang="en-US" sz="4000" dirty="0">
                <a:solidFill>
                  <a:srgbClr val="FF0000"/>
                </a:solidFill>
                <a:latin typeface="Times New Roman" panose="02020603050405020304" pitchFamily="18" charset="0"/>
                <a:cs typeface="Times New Roman" panose="02020603050405020304" pitchFamily="18" charset="0"/>
              </a:rPr>
              <a:t>)</a:t>
            </a:r>
          </a:p>
          <a:p>
            <a:endParaRPr lang="en-US" dirty="0"/>
          </a:p>
        </p:txBody>
      </p:sp>
      <p:sp>
        <p:nvSpPr>
          <p:cNvPr id="3" name="Rectangle 2"/>
          <p:cNvSpPr/>
          <p:nvPr/>
        </p:nvSpPr>
        <p:spPr>
          <a:xfrm>
            <a:off x="952500" y="1688067"/>
            <a:ext cx="10820400" cy="5016758"/>
          </a:xfrm>
          <a:prstGeom prst="rect">
            <a:avLst/>
          </a:prstGeom>
        </p:spPr>
        <p:txBody>
          <a:bodyPr wrap="square">
            <a:spAutoFit/>
          </a:bodyPr>
          <a:lstStyle/>
          <a:p>
            <a:r>
              <a:rPr lang="en-US" sz="4000" b="1" i="0" dirty="0">
                <a:solidFill>
                  <a:srgbClr val="000000"/>
                </a:solidFill>
                <a:effectLst/>
                <a:latin typeface="Times New Roman" panose="02020603050405020304" pitchFamily="18" charset="0"/>
                <a:cs typeface="Times New Roman" panose="02020603050405020304" pitchFamily="18" charset="0"/>
              </a:rPr>
              <a:t>B. </a:t>
            </a:r>
            <a:r>
              <a:rPr lang="en-US" sz="4000" b="1" i="0" dirty="0" err="1">
                <a:solidFill>
                  <a:srgbClr val="000000"/>
                </a:solidFill>
                <a:effectLst/>
                <a:latin typeface="Times New Roman" panose="02020603050405020304" pitchFamily="18" charset="0"/>
                <a:cs typeface="Times New Roman" panose="02020603050405020304" pitchFamily="18" charset="0"/>
              </a:rPr>
              <a:t>Hoạt</a:t>
            </a:r>
            <a:r>
              <a:rPr lang="en-US" sz="4000" b="1" i="0" dirty="0">
                <a:solidFill>
                  <a:srgbClr val="000000"/>
                </a:solidFill>
                <a:effectLst/>
                <a:latin typeface="Times New Roman" panose="020206030504050203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cs typeface="Times New Roman" panose="02020603050405020304" pitchFamily="18" charset="0"/>
              </a:rPr>
              <a:t>động</a:t>
            </a:r>
            <a:r>
              <a:rPr lang="en-US" sz="4000" b="1" i="0" dirty="0">
                <a:solidFill>
                  <a:srgbClr val="000000"/>
                </a:solidFill>
                <a:effectLst/>
                <a:latin typeface="Times New Roman" panose="020206030504050203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cs typeface="Times New Roman" panose="02020603050405020304" pitchFamily="18" charset="0"/>
              </a:rPr>
              <a:t>thực</a:t>
            </a:r>
            <a:r>
              <a:rPr lang="en-US" sz="4000" b="1" i="0" dirty="0">
                <a:solidFill>
                  <a:srgbClr val="000000"/>
                </a:solidFill>
                <a:effectLst/>
                <a:latin typeface="Times New Roman" panose="020206030504050203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cs typeface="Times New Roman" panose="02020603050405020304" pitchFamily="18" charset="0"/>
              </a:rPr>
              <a:t>hành</a:t>
            </a:r>
            <a:endParaRPr lang="en-US" sz="4000" b="1" i="0" dirty="0">
              <a:solidFill>
                <a:srgbClr val="000000"/>
              </a:solidFill>
              <a:effectLst/>
              <a:latin typeface="Times New Roman" panose="02020603050405020304" pitchFamily="18" charset="0"/>
              <a:cs typeface="Times New Roman" panose="02020603050405020304" pitchFamily="18" charset="0"/>
            </a:endParaRPr>
          </a:p>
          <a:p>
            <a:r>
              <a:rPr lang="en-US" sz="4000" b="1" i="0" dirty="0">
                <a:solidFill>
                  <a:srgbClr val="000000"/>
                </a:solidFill>
                <a:effectLst/>
                <a:latin typeface="Times New Roman" panose="02020603050405020304" pitchFamily="18" charset="0"/>
                <a:cs typeface="Times New Roman" panose="02020603050405020304" pitchFamily="18" charset="0"/>
              </a:rPr>
              <a:t>1. </a:t>
            </a:r>
            <a:r>
              <a:rPr lang="en-US" sz="4000" b="1" i="0" dirty="0" err="1">
                <a:solidFill>
                  <a:srgbClr val="000000"/>
                </a:solidFill>
                <a:effectLst/>
                <a:latin typeface="Times New Roman" panose="02020603050405020304" pitchFamily="18" charset="0"/>
                <a:cs typeface="Times New Roman" panose="02020603050405020304" pitchFamily="18" charset="0"/>
              </a:rPr>
              <a:t>Thảo</a:t>
            </a:r>
            <a:r>
              <a:rPr lang="en-US" sz="4000" b="1" i="0" dirty="0">
                <a:solidFill>
                  <a:srgbClr val="000000"/>
                </a:solidFill>
                <a:effectLst/>
                <a:latin typeface="Times New Roman" panose="020206030504050203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cs typeface="Times New Roman" panose="02020603050405020304" pitchFamily="18" charset="0"/>
              </a:rPr>
              <a:t>luận</a:t>
            </a:r>
            <a:r>
              <a:rPr lang="en-US" sz="4000" b="1" i="0" dirty="0">
                <a:solidFill>
                  <a:srgbClr val="000000"/>
                </a:solidFill>
                <a:effectLst/>
                <a:latin typeface="Times New Roman" panose="020206030504050203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cs typeface="Times New Roman" panose="02020603050405020304" pitchFamily="18" charset="0"/>
              </a:rPr>
              <a:t>chọn</a:t>
            </a:r>
            <a:r>
              <a:rPr lang="en-US" sz="4000" b="1" i="0" dirty="0">
                <a:solidFill>
                  <a:srgbClr val="000000"/>
                </a:solidFill>
                <a:effectLst/>
                <a:latin typeface="Times New Roman" panose="020206030504050203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cs typeface="Times New Roman" panose="02020603050405020304" pitchFamily="18" charset="0"/>
              </a:rPr>
              <a:t>câu</a:t>
            </a:r>
            <a:r>
              <a:rPr lang="en-US" sz="4000" b="1" i="0" dirty="0">
                <a:solidFill>
                  <a:srgbClr val="000000"/>
                </a:solidFill>
                <a:effectLst/>
                <a:latin typeface="Times New Roman" panose="020206030504050203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cs typeface="Times New Roman" panose="02020603050405020304" pitchFamily="18" charset="0"/>
              </a:rPr>
              <a:t>trả</a:t>
            </a:r>
            <a:r>
              <a:rPr lang="en-US" sz="4000" b="1" i="0" dirty="0">
                <a:solidFill>
                  <a:srgbClr val="000000"/>
                </a:solidFill>
                <a:effectLst/>
                <a:latin typeface="Times New Roman" panose="020206030504050203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cs typeface="Times New Roman" panose="02020603050405020304" pitchFamily="18" charset="0"/>
              </a:rPr>
              <a:t>lời</a:t>
            </a:r>
            <a:r>
              <a:rPr lang="en-US" sz="4000" b="1" i="0" dirty="0">
                <a:solidFill>
                  <a:srgbClr val="000000"/>
                </a:solidFill>
                <a:effectLst/>
                <a:latin typeface="Times New Roman" panose="020206030504050203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cs typeface="Times New Roman" panose="02020603050405020304" pitchFamily="18" charset="0"/>
              </a:rPr>
              <a:t>đúng</a:t>
            </a:r>
            <a:r>
              <a:rPr lang="en-US" sz="4000" b="1" i="0" dirty="0">
                <a:solidFill>
                  <a:srgbClr val="000000"/>
                </a:solidFill>
                <a:effectLst/>
                <a:latin typeface="Times New Roman" panose="02020603050405020304" pitchFamily="18" charset="0"/>
                <a:cs typeface="Times New Roman" panose="02020603050405020304" pitchFamily="18" charset="0"/>
              </a:rPr>
              <a:t>:</a:t>
            </a:r>
            <a:endParaRPr lang="en-US" sz="4000" b="0" i="0" dirty="0">
              <a:solidFill>
                <a:srgbClr val="000000"/>
              </a:solidFill>
              <a:effectLst/>
              <a:latin typeface="Times New Roman" panose="02020603050405020304" pitchFamily="18" charset="0"/>
              <a:cs typeface="Times New Roman" panose="02020603050405020304" pitchFamily="18" charset="0"/>
            </a:endParaRPr>
          </a:p>
          <a:p>
            <a:r>
              <a:rPr lang="en-US" sz="4000" b="0" i="0" dirty="0">
                <a:solidFill>
                  <a:srgbClr val="FF0000"/>
                </a:solidFill>
                <a:effectLst/>
                <a:latin typeface="Times New Roman" panose="02020603050405020304" pitchFamily="18" charset="0"/>
                <a:cs typeface="Times New Roman" panose="02020603050405020304" pitchFamily="18" charset="0"/>
              </a:rPr>
              <a:t>1. </a:t>
            </a:r>
            <a:r>
              <a:rPr lang="en-US" sz="4000" b="0" i="0" dirty="0" err="1">
                <a:solidFill>
                  <a:srgbClr val="FF0000"/>
                </a:solidFill>
                <a:effectLst/>
                <a:latin typeface="Times New Roman" panose="02020603050405020304" pitchFamily="18" charset="0"/>
                <a:cs typeface="Times New Roman" panose="02020603050405020304" pitchFamily="18" charset="0"/>
              </a:rPr>
              <a:t>Khi</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cô</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giáo</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gọi</a:t>
            </a:r>
            <a:r>
              <a:rPr lang="en-US" sz="4000" b="0" i="0" dirty="0">
                <a:solidFill>
                  <a:srgbClr val="FF0000"/>
                </a:solidFill>
                <a:effectLst/>
                <a:latin typeface="Times New Roman" panose="02020603050405020304" pitchFamily="18" charset="0"/>
                <a:cs typeface="Times New Roman" panose="02020603050405020304" pitchFamily="18" charset="0"/>
              </a:rPr>
              <a:t> Lan </a:t>
            </a:r>
            <a:r>
              <a:rPr lang="en-US" sz="4000" b="0" i="0" dirty="0" err="1">
                <a:solidFill>
                  <a:srgbClr val="FF0000"/>
                </a:solidFill>
                <a:effectLst/>
                <a:latin typeface="Times New Roman" panose="02020603050405020304" pitchFamily="18" charset="0"/>
                <a:cs typeface="Times New Roman" panose="02020603050405020304" pitchFamily="18" charset="0"/>
              </a:rPr>
              <a:t>lên</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bàn</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cô</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lấy</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bút</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mực</a:t>
            </a:r>
            <a:r>
              <a:rPr lang="en-US" sz="4000" b="0" i="0" dirty="0">
                <a:solidFill>
                  <a:srgbClr val="FF0000"/>
                </a:solidFill>
                <a:effectLst/>
                <a:latin typeface="Times New Roman" panose="02020603050405020304" pitchFamily="18" charset="0"/>
                <a:cs typeface="Times New Roman" panose="02020603050405020304" pitchFamily="18" charset="0"/>
              </a:rPr>
              <a:t>, Mai </a:t>
            </a:r>
            <a:r>
              <a:rPr lang="en-US" sz="4000" b="0" i="0" dirty="0" err="1">
                <a:solidFill>
                  <a:srgbClr val="FF0000"/>
                </a:solidFill>
                <a:effectLst/>
                <a:latin typeface="Times New Roman" panose="02020603050405020304" pitchFamily="18" charset="0"/>
                <a:cs typeface="Times New Roman" panose="02020603050405020304" pitchFamily="18" charset="0"/>
              </a:rPr>
              <a:t>đã</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làm</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gì</a:t>
            </a:r>
            <a:r>
              <a:rPr lang="en-US" sz="4000" b="0" i="0" dirty="0">
                <a:solidFill>
                  <a:srgbClr val="FF0000"/>
                </a:solidFill>
                <a:effectLst/>
                <a:latin typeface="Times New Roman" panose="02020603050405020304" pitchFamily="18" charset="0"/>
                <a:cs typeface="Times New Roman" panose="02020603050405020304" pitchFamily="18" charset="0"/>
              </a:rPr>
              <a:t>?</a:t>
            </a:r>
          </a:p>
          <a:p>
            <a:r>
              <a:rPr lang="en-US" sz="4000" b="0" i="0" dirty="0">
                <a:solidFill>
                  <a:srgbClr val="FF0000"/>
                </a:solidFill>
                <a:effectLst/>
                <a:latin typeface="Times New Roman" panose="02020603050405020304" pitchFamily="18" charset="0"/>
                <a:cs typeface="Times New Roman" panose="02020603050405020304" pitchFamily="18" charset="0"/>
              </a:rPr>
              <a:t>a. Mai </a:t>
            </a:r>
            <a:r>
              <a:rPr lang="en-US" sz="4000" b="0" i="0" dirty="0" err="1">
                <a:solidFill>
                  <a:srgbClr val="FF0000"/>
                </a:solidFill>
                <a:effectLst/>
                <a:latin typeface="Times New Roman" panose="02020603050405020304" pitchFamily="18" charset="0"/>
                <a:cs typeface="Times New Roman" panose="02020603050405020304" pitchFamily="18" charset="0"/>
              </a:rPr>
              <a:t>cũng</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xin</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cô</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cho</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em</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lên</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bàn</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cô</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lấy</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mực</a:t>
            </a:r>
            <a:endParaRPr lang="en-US" sz="4000" b="0" i="0" dirty="0">
              <a:solidFill>
                <a:srgbClr val="FF0000"/>
              </a:solidFill>
              <a:effectLst/>
              <a:latin typeface="Times New Roman" panose="02020603050405020304" pitchFamily="18" charset="0"/>
              <a:cs typeface="Times New Roman" panose="02020603050405020304" pitchFamily="18" charset="0"/>
            </a:endParaRPr>
          </a:p>
          <a:p>
            <a:r>
              <a:rPr lang="en-US" sz="4000" b="1" i="0" dirty="0">
                <a:solidFill>
                  <a:srgbClr val="FF0000"/>
                </a:solidFill>
                <a:effectLst/>
                <a:latin typeface="Times New Roman" panose="02020603050405020304" pitchFamily="18" charset="0"/>
                <a:cs typeface="Times New Roman" panose="02020603050405020304" pitchFamily="18" charset="0"/>
              </a:rPr>
              <a:t>b. Mai </a:t>
            </a:r>
            <a:r>
              <a:rPr lang="en-US" sz="4000" b="1" i="0" dirty="0" err="1">
                <a:solidFill>
                  <a:srgbClr val="FF0000"/>
                </a:solidFill>
                <a:effectLst/>
                <a:latin typeface="Times New Roman" panose="02020603050405020304" pitchFamily="18" charset="0"/>
                <a:cs typeface="Times New Roman" panose="02020603050405020304" pitchFamily="18" charset="0"/>
              </a:rPr>
              <a:t>hồi</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hộp</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nhìn</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cô</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chờ</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đợi</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và</a:t>
            </a:r>
            <a:r>
              <a:rPr lang="en-US" sz="4000" b="1" i="0" dirty="0">
                <a:solidFill>
                  <a:srgbClr val="FF0000"/>
                </a:solidFill>
                <a:effectLst/>
                <a:latin typeface="Times New Roman" panose="02020603050405020304" pitchFamily="18" charset="0"/>
                <a:cs typeface="Times New Roman" panose="02020603050405020304" pitchFamily="18" charset="0"/>
              </a:rPr>
              <a:t> hi </a:t>
            </a:r>
            <a:r>
              <a:rPr lang="en-US" sz="4000" b="1" i="0" dirty="0" err="1">
                <a:solidFill>
                  <a:srgbClr val="FF0000"/>
                </a:solidFill>
                <a:effectLst/>
                <a:latin typeface="Times New Roman" panose="02020603050405020304" pitchFamily="18" charset="0"/>
                <a:cs typeface="Times New Roman" panose="02020603050405020304" pitchFamily="18" charset="0"/>
              </a:rPr>
              <a:t>vọng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cô</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sẽ</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gọi</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em</a:t>
            </a:r>
            <a:endParaRPr lang="en-US" sz="4000" b="1" i="0" dirty="0">
              <a:solidFill>
                <a:srgbClr val="FF0000"/>
              </a:solidFill>
              <a:effectLst/>
              <a:latin typeface="Times New Roman" panose="02020603050405020304" pitchFamily="18" charset="0"/>
              <a:cs typeface="Times New Roman" panose="02020603050405020304" pitchFamily="18" charset="0"/>
            </a:endParaRPr>
          </a:p>
          <a:p>
            <a:r>
              <a:rPr lang="en-US" sz="4000" b="0" i="0" dirty="0">
                <a:solidFill>
                  <a:srgbClr val="FF0000"/>
                </a:solidFill>
                <a:effectLst/>
                <a:latin typeface="Times New Roman" panose="02020603050405020304" pitchFamily="18" charset="0"/>
                <a:cs typeface="Times New Roman" panose="02020603050405020304" pitchFamily="18" charset="0"/>
              </a:rPr>
              <a:t>c. Mai </a:t>
            </a:r>
            <a:r>
              <a:rPr lang="en-US" sz="4000" b="0" i="0" dirty="0" err="1">
                <a:solidFill>
                  <a:srgbClr val="FF0000"/>
                </a:solidFill>
                <a:effectLst/>
                <a:latin typeface="Times New Roman" panose="02020603050405020304" pitchFamily="18" charset="0"/>
                <a:cs typeface="Times New Roman" panose="02020603050405020304" pitchFamily="18" charset="0"/>
              </a:rPr>
              <a:t>xin</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cô</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cứ</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để</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em</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viết</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tiếp</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bằng</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bút</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chì</a:t>
            </a:r>
            <a:endParaRPr lang="en-US" sz="4000" b="0"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26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xit" presetSubtype="0" fill="hold" nodeType="clickEffect">
                                  <p:stCondLst>
                                    <p:cond delay="0"/>
                                  </p:stCondLst>
                                  <p:childTnLst>
                                    <p:animEffect transition="out" filter="fade">
                                      <p:cBhvr>
                                        <p:cTn id="10" dur="1000"/>
                                        <p:tgtEl>
                                          <p:spTgt spid="3">
                                            <p:txEl>
                                              <p:pRg st="0" end="0"/>
                                            </p:txEl>
                                          </p:spTgt>
                                        </p:tgtEl>
                                      </p:cBhvr>
                                    </p:animEffect>
                                    <p:anim calcmode="lin" valueType="num">
                                      <p:cBhvr>
                                        <p:cTn id="1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p:tgtEl>
                                          <p:spTgt spid="3">
                                            <p:txEl>
                                              <p:pRg st="0" end="0"/>
                                            </p:txEl>
                                          </p:spTgt>
                                        </p:tgtEl>
                                        <p:attrNameLst>
                                          <p:attrName>ppt_y</p:attrName>
                                        </p:attrNameLst>
                                      </p:cBhvr>
                                      <p:tavLst>
                                        <p:tav tm="0">
                                          <p:val>
                                            <p:strVal val="ppt_y"/>
                                          </p:val>
                                        </p:tav>
                                        <p:tav tm="100000">
                                          <p:val>
                                            <p:strVal val="ppt_y-.1"/>
                                          </p:val>
                                        </p:tav>
                                      </p:tavLst>
                                    </p:anim>
                                    <p:set>
                                      <p:cBhvr>
                                        <p:cTn id="13"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edge">
                                      <p:cBhvr>
                                        <p:cTn id="24" dur="2000"/>
                                        <p:tgtEl>
                                          <p:spTgt spid="3">
                                            <p:txEl>
                                              <p:pRg st="2" end="2"/>
                                            </p:txEl>
                                          </p:spTgt>
                                        </p:tgtEl>
                                      </p:cBhvr>
                                    </p:animEffect>
                                  </p:childTnLst>
                                </p:cTn>
                              </p:par>
                              <p:par>
                                <p:cTn id="25" presetID="20"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edge">
                                      <p:cBhvr>
                                        <p:cTn id="27" dur="2000"/>
                                        <p:tgtEl>
                                          <p:spTgt spid="3">
                                            <p:txEl>
                                              <p:pRg st="3" end="3"/>
                                            </p:txEl>
                                          </p:spTgt>
                                        </p:tgtEl>
                                      </p:cBhvr>
                                    </p:animEffect>
                                  </p:childTnLst>
                                </p:cTn>
                              </p:par>
                              <p:par>
                                <p:cTn id="28" presetID="2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edge">
                                      <p:cBhvr>
                                        <p:cTn id="30" dur="2000"/>
                                        <p:tgtEl>
                                          <p:spTgt spid="3">
                                            <p:txEl>
                                              <p:pRg st="4" end="4"/>
                                            </p:txEl>
                                          </p:spTgt>
                                        </p:tgtEl>
                                      </p:cBhvr>
                                    </p:animEffect>
                                  </p:childTnLst>
                                </p:cTn>
                              </p:par>
                              <p:par>
                                <p:cTn id="31" presetID="2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edge">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mph" presetSubtype="0" fill="hold" nodeType="clickEffect">
                                  <p:stCondLst>
                                    <p:cond delay="0"/>
                                  </p:stCondLst>
                                  <p:childTnLst>
                                    <p:animClr clrSpc="hsl" dir="cw">
                                      <p:cBhvr override="childStyle">
                                        <p:cTn id="37" dur="500" fill="hold"/>
                                        <p:tgtEl>
                                          <p:spTgt spid="3">
                                            <p:txEl>
                                              <p:pRg st="4" end="4"/>
                                            </p:txEl>
                                          </p:spTgt>
                                        </p:tgtEl>
                                        <p:attrNameLst>
                                          <p:attrName>style.color</p:attrName>
                                        </p:attrNameLst>
                                      </p:cBhvr>
                                      <p:by>
                                        <p:hsl h="7200000" s="0" l="0"/>
                                      </p:by>
                                    </p:animClr>
                                    <p:animClr clrSpc="hsl" dir="cw">
                                      <p:cBhvr>
                                        <p:cTn id="38" dur="500" fill="hold"/>
                                        <p:tgtEl>
                                          <p:spTgt spid="3">
                                            <p:txEl>
                                              <p:pRg st="4" end="4"/>
                                            </p:txEl>
                                          </p:spTgt>
                                        </p:tgtEl>
                                        <p:attrNameLst>
                                          <p:attrName>fillcolor</p:attrName>
                                        </p:attrNameLst>
                                      </p:cBhvr>
                                      <p:by>
                                        <p:hsl h="7200000" s="0" l="0"/>
                                      </p:by>
                                    </p:animClr>
                                    <p:animClr clrSpc="hsl" dir="cw">
                                      <p:cBhvr>
                                        <p:cTn id="39" dur="500" fill="hold"/>
                                        <p:tgtEl>
                                          <p:spTgt spid="3">
                                            <p:txEl>
                                              <p:pRg st="4" end="4"/>
                                            </p:txEl>
                                          </p:spTgt>
                                        </p:tgtEl>
                                        <p:attrNameLst>
                                          <p:attrName>stroke.color</p:attrName>
                                        </p:attrNameLst>
                                      </p:cBhvr>
                                      <p:by>
                                        <p:hsl h="7200000" s="0" l="0"/>
                                      </p:by>
                                    </p:animClr>
                                    <p:set>
                                      <p:cBhvr>
                                        <p:cTn id="40" dur="500" fill="hold"/>
                                        <p:tgtEl>
                                          <p:spTgt spid="3">
                                            <p:txEl>
                                              <p:pRg st="4" end="4"/>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1524000" y="1"/>
            <a:ext cx="9144000" cy="46672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err="1">
                <a:solidFill>
                  <a:schemeClr val="bg1"/>
                </a:solidFill>
                <a:latin typeface="Times New Roman" panose="02020603050405020304" pitchFamily="18" charset="0"/>
              </a:rPr>
              <a:t>Thứ</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hai</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ngày</a:t>
            </a:r>
            <a:r>
              <a:rPr lang="en-US" altLang="en-US" sz="2400" b="1" dirty="0">
                <a:solidFill>
                  <a:schemeClr val="bg1"/>
                </a:solidFill>
                <a:latin typeface="Times New Roman" panose="02020603050405020304" pitchFamily="18" charset="0"/>
              </a:rPr>
              <a:t> 5 </a:t>
            </a:r>
            <a:r>
              <a:rPr lang="en-US" altLang="en-US" sz="2400" b="1" dirty="0" err="1">
                <a:solidFill>
                  <a:schemeClr val="bg1"/>
                </a:solidFill>
                <a:latin typeface="Times New Roman" panose="02020603050405020304" pitchFamily="18" charset="0"/>
              </a:rPr>
              <a:t>tháng</a:t>
            </a:r>
            <a:r>
              <a:rPr lang="en-US" altLang="en-US" sz="2400" b="1" dirty="0">
                <a:solidFill>
                  <a:schemeClr val="bg1"/>
                </a:solidFill>
                <a:latin typeface="Times New Roman" panose="02020603050405020304" pitchFamily="18" charset="0"/>
              </a:rPr>
              <a:t> 10 </a:t>
            </a:r>
            <a:r>
              <a:rPr lang="en-US" altLang="en-US" sz="2400" b="1" dirty="0" err="1">
                <a:solidFill>
                  <a:schemeClr val="bg1"/>
                </a:solidFill>
                <a:latin typeface="Times New Roman" panose="02020603050405020304" pitchFamily="18" charset="0"/>
              </a:rPr>
              <a:t>năm</a:t>
            </a:r>
            <a:r>
              <a:rPr lang="en-US" altLang="en-US" sz="2400" b="1" dirty="0">
                <a:solidFill>
                  <a:schemeClr val="bg1"/>
                </a:solidFill>
                <a:latin typeface="Times New Roman" panose="02020603050405020304" pitchFamily="18" charset="0"/>
              </a:rPr>
              <a:t> 2020</a:t>
            </a:r>
          </a:p>
        </p:txBody>
      </p:sp>
      <p:sp>
        <p:nvSpPr>
          <p:cNvPr id="6" name="TextBox 5"/>
          <p:cNvSpPr txBox="1"/>
          <p:nvPr/>
        </p:nvSpPr>
        <p:spPr>
          <a:xfrm>
            <a:off x="1682750" y="339090"/>
            <a:ext cx="10280650" cy="1600438"/>
          </a:xfrm>
          <a:prstGeom prst="rect">
            <a:avLst/>
          </a:prstGeom>
          <a:noFill/>
        </p:spPr>
        <p:txBody>
          <a:bodyPr wrap="square" rtlCol="0">
            <a:spAutoFit/>
          </a:bodyPr>
          <a:lstStyle/>
          <a:p>
            <a:r>
              <a:rPr lang="en-US" sz="4000" u="sng" dirty="0" err="1">
                <a:solidFill>
                  <a:srgbClr val="FF0000"/>
                </a:solidFill>
                <a:latin typeface="Times New Roman" panose="02020603050405020304" pitchFamily="18" charset="0"/>
                <a:cs typeface="Times New Roman" panose="02020603050405020304" pitchFamily="18" charset="0"/>
              </a:rPr>
              <a:t>Tiếng</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Việt</a:t>
            </a:r>
            <a:endParaRPr lang="en-US" sz="4000" u="sng" dirty="0">
              <a:solidFill>
                <a:srgbClr val="FF0000"/>
              </a:solidFill>
              <a:latin typeface="Times New Roman" panose="02020603050405020304" pitchFamily="18" charset="0"/>
              <a:cs typeface="Times New Roman" panose="02020603050405020304" pitchFamily="18" charset="0"/>
            </a:endParaRPr>
          </a:p>
          <a:p>
            <a:r>
              <a:rPr lang="en-US" sz="4000" u="sng" dirty="0" err="1">
                <a:solidFill>
                  <a:srgbClr val="FF0000"/>
                </a:solidFill>
                <a:latin typeface="Times New Roman" panose="02020603050405020304" pitchFamily="18" charset="0"/>
                <a:cs typeface="Times New Roman" panose="02020603050405020304" pitchFamily="18" charset="0"/>
              </a:rPr>
              <a:t>Bài</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5A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Thế</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học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sinh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ngoan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T1+2</a:t>
            </a:r>
            <a:r>
              <a:rPr lang="en-US" sz="4000" dirty="0">
                <a:solidFill>
                  <a:srgbClr val="FF0000"/>
                </a:solidFill>
                <a:latin typeface="Times New Roman" panose="02020603050405020304" pitchFamily="18" charset="0"/>
                <a:cs typeface="Times New Roman" panose="02020603050405020304" pitchFamily="18" charset="0"/>
              </a:rPr>
              <a:t>)</a:t>
            </a:r>
          </a:p>
          <a:p>
            <a:endParaRPr lang="en-US" dirty="0"/>
          </a:p>
        </p:txBody>
      </p:sp>
      <p:sp>
        <p:nvSpPr>
          <p:cNvPr id="4" name="Rectangle 3"/>
          <p:cNvSpPr/>
          <p:nvPr/>
        </p:nvSpPr>
        <p:spPr>
          <a:xfrm>
            <a:off x="1000124" y="2278617"/>
            <a:ext cx="11058525" cy="3170099"/>
          </a:xfrm>
          <a:prstGeom prst="rect">
            <a:avLst/>
          </a:prstGeom>
        </p:spPr>
        <p:txBody>
          <a:bodyPr wrap="square">
            <a:spAutoFit/>
          </a:bodyPr>
          <a:lstStyle/>
          <a:p>
            <a:r>
              <a:rPr lang="en-US" sz="4000" b="0" i="0">
                <a:solidFill>
                  <a:srgbClr val="C00000"/>
                </a:solidFill>
                <a:effectLst/>
                <a:latin typeface="Times New Roman" panose="02020603050405020304" pitchFamily="18" charset="0"/>
                <a:cs typeface="Times New Roman" panose="02020603050405020304" pitchFamily="18" charset="0"/>
              </a:rPr>
              <a:t>2. Chuyện gì đã xảy ra với Lan?</a:t>
            </a:r>
          </a:p>
          <a:p>
            <a:r>
              <a:rPr lang="en-US" sz="4000" b="0" i="0">
                <a:solidFill>
                  <a:srgbClr val="C00000"/>
                </a:solidFill>
                <a:effectLst/>
                <a:latin typeface="Times New Roman" panose="02020603050405020304" pitchFamily="18" charset="0"/>
                <a:cs typeface="Times New Roman" panose="02020603050405020304" pitchFamily="18" charset="0"/>
              </a:rPr>
              <a:t>a. Lan rủ Mai cùng lên bàn cô lấy mực</a:t>
            </a:r>
          </a:p>
          <a:p>
            <a:r>
              <a:rPr lang="en-US" sz="4000" b="0" i="0">
                <a:solidFill>
                  <a:srgbClr val="C00000"/>
                </a:solidFill>
                <a:effectLst/>
                <a:latin typeface="Times New Roman" panose="02020603050405020304" pitchFamily="18" charset="0"/>
                <a:cs typeface="Times New Roman" panose="02020603050405020304" pitchFamily="18" charset="0"/>
              </a:rPr>
              <a:t>b. Lan ngồi viết bài chăm chú</a:t>
            </a:r>
          </a:p>
          <a:p>
            <a:r>
              <a:rPr lang="en-US" sz="4000" b="0" i="0">
                <a:solidFill>
                  <a:srgbClr val="C00000"/>
                </a:solidFill>
                <a:effectLst/>
                <a:latin typeface="Times New Roman" panose="02020603050405020304" pitchFamily="18" charset="0"/>
                <a:cs typeface="Times New Roman" panose="02020603050405020304" pitchFamily="18" charset="0"/>
              </a:rPr>
              <a:t>c. Lan gục đầu xuống bàn khóc nức nở vì quên bút ở nhà</a:t>
            </a:r>
            <a:endParaRPr lang="en-US" sz="4000" b="0" i="0" dirty="0">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41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4">
                                            <p:txEl>
                                              <p:pRg st="3" end="3"/>
                                            </p:txEl>
                                          </p:spTgt>
                                        </p:tgtEl>
                                        <p:attrNameLst>
                                          <p:attrName>style.color</p:attrName>
                                        </p:attrNameLst>
                                      </p:cBhvr>
                                      <p:to>
                                        <a:schemeClr val="bg1"/>
                                      </p:to>
                                    </p:animClr>
                                    <p:animClr clrSpc="rgb" dir="cw">
                                      <p:cBhvr>
                                        <p:cTn id="14" dur="250" autoRev="1" fill="remove"/>
                                        <p:tgtEl>
                                          <p:spTgt spid="4">
                                            <p:txEl>
                                              <p:pRg st="3" end="3"/>
                                            </p:txEl>
                                          </p:spTgt>
                                        </p:tgtEl>
                                        <p:attrNameLst>
                                          <p:attrName>fillcolor</p:attrName>
                                        </p:attrNameLst>
                                      </p:cBhvr>
                                      <p:to>
                                        <a:schemeClr val="bg1"/>
                                      </p:to>
                                    </p:animClr>
                                    <p:set>
                                      <p:cBhvr>
                                        <p:cTn id="15" dur="250" autoRev="1" fill="remove"/>
                                        <p:tgtEl>
                                          <p:spTgt spid="4">
                                            <p:txEl>
                                              <p:pRg st="3" end="3"/>
                                            </p:txEl>
                                          </p:spTgt>
                                        </p:tgtEl>
                                        <p:attrNameLst>
                                          <p:attrName>fill.type</p:attrName>
                                        </p:attrNameLst>
                                      </p:cBhvr>
                                      <p:to>
                                        <p:strVal val="solid"/>
                                      </p:to>
                                    </p:set>
                                    <p:set>
                                      <p:cBhvr>
                                        <p:cTn id="16" dur="250" autoRev="1" fill="remove"/>
                                        <p:tgtEl>
                                          <p:spTgt spid="4">
                                            <p:txEl>
                                              <p:pRg st="3" end="3"/>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43" presetClass="exit" presetSubtype="0" fill="hold" nodeType="clickEffect">
                                  <p:stCondLst>
                                    <p:cond delay="0"/>
                                  </p:stCondLst>
                                  <p:childTnLst>
                                    <p:anim calcmode="lin" valueType="num">
                                      <p:cBhvr>
                                        <p:cTn id="20" dur="600" decel="50000">
                                          <p:stCondLst>
                                            <p:cond delay="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400">
                                          <p:stCondLst>
                                            <p:cond delay="600"/>
                                          </p:stCondLst>
                                        </p:cTn>
                                        <p:tgtEl>
                                          <p:spTgt spid="4">
                                            <p:txEl>
                                              <p:pRg st="0" end="0"/>
                                            </p:txEl>
                                          </p:spTgt>
                                        </p:tgtEl>
                                        <p:attrNameLst>
                                          <p:attrName>ppt_x</p:attrName>
                                        </p:attrNameLst>
                                      </p:cBhvr>
                                      <p:tavLst>
                                        <p:tav tm="0">
                                          <p:val>
                                            <p:strVal val="ppt_x"/>
                                          </p:val>
                                        </p:tav>
                                        <p:tav tm="100000">
                                          <p:val>
                                            <p:strVal val="ppt_x"/>
                                          </p:val>
                                        </p:tav>
                                      </p:tavLst>
                                    </p:anim>
                                    <p:anim calcmode="lin" valueType="num">
                                      <p:cBhvr>
                                        <p:cTn id="22" dur="600" decel="50000">
                                          <p:stCondLst>
                                            <p:cond delay="0"/>
                                          </p:stCondLst>
                                        </p:cTn>
                                        <p:tgtEl>
                                          <p:spTgt spid="4">
                                            <p:txEl>
                                              <p:pRg st="0" end="0"/>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23" dur="400">
                                          <p:stCondLst>
                                            <p:cond delay="600"/>
                                          </p:stCondLst>
                                        </p:cTn>
                                        <p:tgtEl>
                                          <p:spTgt spid="4">
                                            <p:txEl>
                                              <p:pRg st="0" end="0"/>
                                            </p:txEl>
                                          </p:spTgt>
                                        </p:tgtEl>
                                        <p:attrNameLst>
                                          <p:attrName>ppt_y</p:attrName>
                                        </p:attrNameLst>
                                      </p:cBhvr>
                                      <p:tavLst>
                                        <p:tav tm="0">
                                          <p:val>
                                            <p:strVal val="ppt_y"/>
                                          </p:val>
                                        </p:tav>
                                        <p:tav tm="100000">
                                          <p:val>
                                            <p:strVal val="ppt_y"/>
                                          </p:val>
                                        </p:tav>
                                      </p:tavLst>
                                    </p:anim>
                                    <p:animEffect transition="out" filter="fade">
                                      <p:cBhvr>
                                        <p:cTn id="24" dur="100">
                                          <p:stCondLst>
                                            <p:cond delay="900"/>
                                          </p:stCondLst>
                                        </p:cTn>
                                        <p:tgtEl>
                                          <p:spTgt spid="4">
                                            <p:txEl>
                                              <p:pRg st="0" end="0"/>
                                            </p:txEl>
                                          </p:spTgt>
                                        </p:tgtEl>
                                      </p:cBhvr>
                                    </p:animEffect>
                                    <p:set>
                                      <p:cBhvr>
                                        <p:cTn id="25" dur="1" fill="hold">
                                          <p:stCondLst>
                                            <p:cond delay="999"/>
                                          </p:stCondLst>
                                        </p:cTn>
                                        <p:tgtEl>
                                          <p:spTgt spid="4">
                                            <p:txEl>
                                              <p:pRg st="0" end="0"/>
                                            </p:txEl>
                                          </p:spTgt>
                                        </p:tgtEl>
                                        <p:attrNameLst>
                                          <p:attrName>style.visibility</p:attrName>
                                        </p:attrNameLst>
                                      </p:cBhvr>
                                      <p:to>
                                        <p:strVal val="hidden"/>
                                      </p:to>
                                    </p:set>
                                  </p:childTnLst>
                                </p:cTn>
                              </p:par>
                              <p:par>
                                <p:cTn id="26" presetID="43" presetClass="exit" presetSubtype="0" fill="hold" nodeType="withEffect">
                                  <p:stCondLst>
                                    <p:cond delay="0"/>
                                  </p:stCondLst>
                                  <p:childTnLst>
                                    <p:anim calcmode="lin" valueType="num">
                                      <p:cBhvr>
                                        <p:cTn id="27" dur="600" decel="50000">
                                          <p:stCondLst>
                                            <p:cond delay="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400">
                                          <p:stCondLst>
                                            <p:cond delay="600"/>
                                          </p:stCondLst>
                                        </p:cTn>
                                        <p:tgtEl>
                                          <p:spTgt spid="4">
                                            <p:txEl>
                                              <p:pRg st="1" end="1"/>
                                            </p:txEl>
                                          </p:spTgt>
                                        </p:tgtEl>
                                        <p:attrNameLst>
                                          <p:attrName>ppt_x</p:attrName>
                                        </p:attrNameLst>
                                      </p:cBhvr>
                                      <p:tavLst>
                                        <p:tav tm="0">
                                          <p:val>
                                            <p:strVal val="ppt_x"/>
                                          </p:val>
                                        </p:tav>
                                        <p:tav tm="100000">
                                          <p:val>
                                            <p:strVal val="ppt_x"/>
                                          </p:val>
                                        </p:tav>
                                      </p:tavLst>
                                    </p:anim>
                                    <p:anim calcmode="lin" valueType="num">
                                      <p:cBhvr>
                                        <p:cTn id="29" dur="600" decel="50000">
                                          <p:stCondLst>
                                            <p:cond delay="0"/>
                                          </p:stCondLst>
                                        </p:cTn>
                                        <p:tgtEl>
                                          <p:spTgt spid="4">
                                            <p:txEl>
                                              <p:pRg st="1" end="1"/>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30" dur="400">
                                          <p:stCondLst>
                                            <p:cond delay="600"/>
                                          </p:stCondLst>
                                        </p:cTn>
                                        <p:tgtEl>
                                          <p:spTgt spid="4">
                                            <p:txEl>
                                              <p:pRg st="1" end="1"/>
                                            </p:txEl>
                                          </p:spTgt>
                                        </p:tgtEl>
                                        <p:attrNameLst>
                                          <p:attrName>ppt_y</p:attrName>
                                        </p:attrNameLst>
                                      </p:cBhvr>
                                      <p:tavLst>
                                        <p:tav tm="0">
                                          <p:val>
                                            <p:strVal val="ppt_y"/>
                                          </p:val>
                                        </p:tav>
                                        <p:tav tm="100000">
                                          <p:val>
                                            <p:strVal val="ppt_y"/>
                                          </p:val>
                                        </p:tav>
                                      </p:tavLst>
                                    </p:anim>
                                    <p:animEffect transition="out" filter="fade">
                                      <p:cBhvr>
                                        <p:cTn id="31" dur="100">
                                          <p:stCondLst>
                                            <p:cond delay="900"/>
                                          </p:stCondLst>
                                        </p:cTn>
                                        <p:tgtEl>
                                          <p:spTgt spid="4">
                                            <p:txEl>
                                              <p:pRg st="1" end="1"/>
                                            </p:txEl>
                                          </p:spTgt>
                                        </p:tgtEl>
                                      </p:cBhvr>
                                    </p:animEffect>
                                    <p:set>
                                      <p:cBhvr>
                                        <p:cTn id="32" dur="1" fill="hold">
                                          <p:stCondLst>
                                            <p:cond delay="999"/>
                                          </p:stCondLst>
                                        </p:cTn>
                                        <p:tgtEl>
                                          <p:spTgt spid="4">
                                            <p:txEl>
                                              <p:pRg st="1" end="1"/>
                                            </p:txEl>
                                          </p:spTgt>
                                        </p:tgtEl>
                                        <p:attrNameLst>
                                          <p:attrName>style.visibility</p:attrName>
                                        </p:attrNameLst>
                                      </p:cBhvr>
                                      <p:to>
                                        <p:strVal val="hidden"/>
                                      </p:to>
                                    </p:set>
                                  </p:childTnLst>
                                </p:cTn>
                              </p:par>
                              <p:par>
                                <p:cTn id="33" presetID="43" presetClass="exit" presetSubtype="0" fill="hold" nodeType="withEffect">
                                  <p:stCondLst>
                                    <p:cond delay="0"/>
                                  </p:stCondLst>
                                  <p:childTnLst>
                                    <p:anim calcmode="lin" valueType="num">
                                      <p:cBhvr>
                                        <p:cTn id="34" dur="600" decel="50000">
                                          <p:stCondLst>
                                            <p:cond delay="0"/>
                                          </p:stCondLst>
                                        </p:cTn>
                                        <p:tgtEl>
                                          <p:spTgt spid="4">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400">
                                          <p:stCondLst>
                                            <p:cond delay="600"/>
                                          </p:stCondLst>
                                        </p:cTn>
                                        <p:tgtEl>
                                          <p:spTgt spid="4">
                                            <p:txEl>
                                              <p:pRg st="2" end="2"/>
                                            </p:txEl>
                                          </p:spTgt>
                                        </p:tgtEl>
                                        <p:attrNameLst>
                                          <p:attrName>ppt_x</p:attrName>
                                        </p:attrNameLst>
                                      </p:cBhvr>
                                      <p:tavLst>
                                        <p:tav tm="0">
                                          <p:val>
                                            <p:strVal val="ppt_x"/>
                                          </p:val>
                                        </p:tav>
                                        <p:tav tm="100000">
                                          <p:val>
                                            <p:strVal val="ppt_x"/>
                                          </p:val>
                                        </p:tav>
                                      </p:tavLst>
                                    </p:anim>
                                    <p:anim calcmode="lin" valueType="num">
                                      <p:cBhvr>
                                        <p:cTn id="36" dur="600" decel="50000">
                                          <p:stCondLst>
                                            <p:cond delay="0"/>
                                          </p:stCondLst>
                                        </p:cTn>
                                        <p:tgtEl>
                                          <p:spTgt spid="4">
                                            <p:txEl>
                                              <p:pRg st="2" end="2"/>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37" dur="400">
                                          <p:stCondLst>
                                            <p:cond delay="600"/>
                                          </p:stCondLst>
                                        </p:cTn>
                                        <p:tgtEl>
                                          <p:spTgt spid="4">
                                            <p:txEl>
                                              <p:pRg st="2" end="2"/>
                                            </p:txEl>
                                          </p:spTgt>
                                        </p:tgtEl>
                                        <p:attrNameLst>
                                          <p:attrName>ppt_y</p:attrName>
                                        </p:attrNameLst>
                                      </p:cBhvr>
                                      <p:tavLst>
                                        <p:tav tm="0">
                                          <p:val>
                                            <p:strVal val="ppt_y"/>
                                          </p:val>
                                        </p:tav>
                                        <p:tav tm="100000">
                                          <p:val>
                                            <p:strVal val="ppt_y"/>
                                          </p:val>
                                        </p:tav>
                                      </p:tavLst>
                                    </p:anim>
                                    <p:animEffect transition="out" filter="fade">
                                      <p:cBhvr>
                                        <p:cTn id="38" dur="100">
                                          <p:stCondLst>
                                            <p:cond delay="900"/>
                                          </p:stCondLst>
                                        </p:cTn>
                                        <p:tgtEl>
                                          <p:spTgt spid="4">
                                            <p:txEl>
                                              <p:pRg st="2" end="2"/>
                                            </p:txEl>
                                          </p:spTgt>
                                        </p:tgtEl>
                                      </p:cBhvr>
                                    </p:animEffect>
                                    <p:set>
                                      <p:cBhvr>
                                        <p:cTn id="39" dur="1" fill="hold">
                                          <p:stCondLst>
                                            <p:cond delay="999"/>
                                          </p:stCondLst>
                                        </p:cTn>
                                        <p:tgtEl>
                                          <p:spTgt spid="4">
                                            <p:txEl>
                                              <p:pRg st="2" end="2"/>
                                            </p:txEl>
                                          </p:spTgt>
                                        </p:tgtEl>
                                        <p:attrNameLst>
                                          <p:attrName>style.visibility</p:attrName>
                                        </p:attrNameLst>
                                      </p:cBhvr>
                                      <p:to>
                                        <p:strVal val="hidden"/>
                                      </p:to>
                                    </p:set>
                                  </p:childTnLst>
                                </p:cTn>
                              </p:par>
                              <p:par>
                                <p:cTn id="40" presetID="43" presetClass="exit" presetSubtype="0" fill="hold" nodeType="withEffect">
                                  <p:stCondLst>
                                    <p:cond delay="0"/>
                                  </p:stCondLst>
                                  <p:childTnLst>
                                    <p:anim calcmode="lin" valueType="num">
                                      <p:cBhvr>
                                        <p:cTn id="41" dur="600" decel="50000">
                                          <p:stCondLst>
                                            <p:cond delay="0"/>
                                          </p:stCondLst>
                                        </p:cTn>
                                        <p:tgtEl>
                                          <p:spTgt spid="4">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400">
                                          <p:stCondLst>
                                            <p:cond delay="600"/>
                                          </p:stCondLst>
                                        </p:cTn>
                                        <p:tgtEl>
                                          <p:spTgt spid="4">
                                            <p:txEl>
                                              <p:pRg st="3" end="3"/>
                                            </p:txEl>
                                          </p:spTgt>
                                        </p:tgtEl>
                                        <p:attrNameLst>
                                          <p:attrName>ppt_x</p:attrName>
                                        </p:attrNameLst>
                                      </p:cBhvr>
                                      <p:tavLst>
                                        <p:tav tm="0">
                                          <p:val>
                                            <p:strVal val="ppt_x"/>
                                          </p:val>
                                        </p:tav>
                                        <p:tav tm="100000">
                                          <p:val>
                                            <p:strVal val="ppt_x"/>
                                          </p:val>
                                        </p:tav>
                                      </p:tavLst>
                                    </p:anim>
                                    <p:anim calcmode="lin" valueType="num">
                                      <p:cBhvr>
                                        <p:cTn id="43" dur="600" decel="50000">
                                          <p:stCondLst>
                                            <p:cond delay="0"/>
                                          </p:stCondLst>
                                        </p:cTn>
                                        <p:tgtEl>
                                          <p:spTgt spid="4">
                                            <p:txEl>
                                              <p:pRg st="3" end="3"/>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44" dur="400">
                                          <p:stCondLst>
                                            <p:cond delay="600"/>
                                          </p:stCondLst>
                                        </p:cTn>
                                        <p:tgtEl>
                                          <p:spTgt spid="4">
                                            <p:txEl>
                                              <p:pRg st="3" end="3"/>
                                            </p:txEl>
                                          </p:spTgt>
                                        </p:tgtEl>
                                        <p:attrNameLst>
                                          <p:attrName>ppt_y</p:attrName>
                                        </p:attrNameLst>
                                      </p:cBhvr>
                                      <p:tavLst>
                                        <p:tav tm="0">
                                          <p:val>
                                            <p:strVal val="ppt_y"/>
                                          </p:val>
                                        </p:tav>
                                        <p:tav tm="100000">
                                          <p:val>
                                            <p:strVal val="ppt_y"/>
                                          </p:val>
                                        </p:tav>
                                      </p:tavLst>
                                    </p:anim>
                                    <p:animEffect transition="out" filter="fade">
                                      <p:cBhvr>
                                        <p:cTn id="45" dur="100">
                                          <p:stCondLst>
                                            <p:cond delay="900"/>
                                          </p:stCondLst>
                                        </p:cTn>
                                        <p:tgtEl>
                                          <p:spTgt spid="4">
                                            <p:txEl>
                                              <p:pRg st="3" end="3"/>
                                            </p:txEl>
                                          </p:spTgt>
                                        </p:tgtEl>
                                      </p:cBhvr>
                                    </p:animEffect>
                                    <p:set>
                                      <p:cBhvr>
                                        <p:cTn id="46" dur="1" fill="hold">
                                          <p:stCondLst>
                                            <p:cond delay="999"/>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42900" y="909161"/>
            <a:ext cx="11201399" cy="3170099"/>
          </a:xfrm>
          <a:prstGeom prst="rect">
            <a:avLst/>
          </a:prstGeom>
        </p:spPr>
        <p:txBody>
          <a:bodyPr wrap="square">
            <a:spAutoFit/>
          </a:bodyPr>
          <a:lstStyle/>
          <a:p>
            <a:r>
              <a:rPr lang="vi-VN" sz="4000" b="0" i="0" dirty="0">
                <a:solidFill>
                  <a:srgbClr val="C00000"/>
                </a:solidFill>
                <a:effectLst/>
                <a:latin typeface="+mj-lt"/>
              </a:rPr>
              <a:t>3. Vì sao Mai loay hoay mãi với cái hộp bút?</a:t>
            </a:r>
          </a:p>
          <a:p>
            <a:r>
              <a:rPr lang="vi-VN" sz="4000" b="0" i="0" dirty="0">
                <a:solidFill>
                  <a:schemeClr val="accent6">
                    <a:lumMod val="75000"/>
                  </a:schemeClr>
                </a:solidFill>
                <a:effectLst/>
                <a:latin typeface="+mj-lt"/>
              </a:rPr>
              <a:t>a</a:t>
            </a:r>
            <a:r>
              <a:rPr lang="en-US" sz="4000" b="0" i="0" dirty="0">
                <a:solidFill>
                  <a:schemeClr val="accent6">
                    <a:lumMod val="75000"/>
                  </a:schemeClr>
                </a:solidFill>
                <a:effectLst/>
                <a:latin typeface="+mj-lt"/>
              </a:rPr>
              <a:t>.</a:t>
            </a:r>
            <a:r>
              <a:rPr lang="vi-VN" sz="4000" b="0" i="0" dirty="0">
                <a:solidFill>
                  <a:schemeClr val="accent6">
                    <a:lumMod val="75000"/>
                  </a:schemeClr>
                </a:solidFill>
                <a:effectLst/>
                <a:latin typeface="+mj-lt"/>
              </a:rPr>
              <a:t>Mai không tìm thấy hộp bút trong hộp</a:t>
            </a:r>
          </a:p>
          <a:p>
            <a:r>
              <a:rPr lang="vi-VN" sz="4000" b="0" i="0" dirty="0">
                <a:solidFill>
                  <a:schemeClr val="accent6">
                    <a:lumMod val="75000"/>
                  </a:schemeClr>
                </a:solidFill>
                <a:effectLst/>
                <a:latin typeface="+mj-lt"/>
              </a:rPr>
              <a:t>b.Mai không muốn cho bạn mượn bút vì thấy bạn hơn mình</a:t>
            </a:r>
          </a:p>
          <a:p>
            <a:r>
              <a:rPr lang="vi-VN" sz="4000" b="0" i="0" dirty="0">
                <a:solidFill>
                  <a:schemeClr val="accent6">
                    <a:lumMod val="75000"/>
                  </a:schemeClr>
                </a:solidFill>
                <a:effectLst/>
                <a:latin typeface="+mj-lt"/>
              </a:rPr>
              <a:t>c.Mai nửa muốn cho bạn mượn bút nửa không muốn</a:t>
            </a:r>
          </a:p>
        </p:txBody>
      </p:sp>
      <p:sp>
        <p:nvSpPr>
          <p:cNvPr id="5" name="Rectangle 4"/>
          <p:cNvSpPr/>
          <p:nvPr/>
        </p:nvSpPr>
        <p:spPr>
          <a:xfrm>
            <a:off x="190500" y="4229011"/>
            <a:ext cx="11811000" cy="2308324"/>
          </a:xfrm>
          <a:prstGeom prst="rect">
            <a:avLst/>
          </a:prstGeom>
        </p:spPr>
        <p:txBody>
          <a:bodyPr wrap="square">
            <a:spAutoFit/>
          </a:bodyPr>
          <a:lstStyle/>
          <a:p>
            <a:r>
              <a:rPr lang="vi-VN" sz="3600" b="0" i="0" dirty="0">
                <a:solidFill>
                  <a:srgbClr val="C00000"/>
                </a:solidFill>
                <a:effectLst/>
                <a:latin typeface="Times New Roman" panose="02020603050405020304" pitchFamily="18" charset="0"/>
                <a:cs typeface="Times New Roman" panose="02020603050405020304" pitchFamily="18" charset="0"/>
              </a:rPr>
              <a:t>4. Khi biết mình cũng được viết bút mực, Mai đã nói gì?</a:t>
            </a:r>
          </a:p>
          <a:p>
            <a:r>
              <a:rPr lang="vi-VN" sz="3600" b="0" i="0" dirty="0">
                <a:solidFill>
                  <a:srgbClr val="C00000"/>
                </a:solidFill>
                <a:effectLst/>
                <a:latin typeface="Times New Roman" panose="02020603050405020304" pitchFamily="18" charset="0"/>
                <a:cs typeface="Times New Roman" panose="02020603050405020304" pitchFamily="18" charset="0"/>
              </a:rPr>
              <a:t>a. "Lan cho mình xin lại bút"</a:t>
            </a:r>
          </a:p>
          <a:p>
            <a:r>
              <a:rPr lang="vi-VN" sz="3600" b="0" i="0" dirty="0">
                <a:solidFill>
                  <a:srgbClr val="C00000"/>
                </a:solidFill>
                <a:effectLst/>
                <a:latin typeface="Times New Roman" panose="02020603050405020304" pitchFamily="18" charset="0"/>
                <a:cs typeface="Times New Roman" panose="02020603050405020304" pitchFamily="18" charset="0"/>
              </a:rPr>
              <a:t>b. "Thưa cô, bây giờ em không có bút để viết ạ"</a:t>
            </a:r>
          </a:p>
          <a:p>
            <a:r>
              <a:rPr lang="vi-VN" sz="3600" b="0" i="0" dirty="0">
                <a:solidFill>
                  <a:srgbClr val="C00000"/>
                </a:solidFill>
                <a:effectLst/>
                <a:latin typeface="Times New Roman" panose="02020603050405020304" pitchFamily="18" charset="0"/>
                <a:cs typeface="Times New Roman" panose="02020603050405020304" pitchFamily="18" charset="0"/>
              </a:rPr>
              <a:t>c. "Thôi cô ạ, cứ để bạn Lan viết trước"</a:t>
            </a:r>
          </a:p>
        </p:txBody>
      </p:sp>
    </p:spTree>
    <p:extLst>
      <p:ext uri="{BB962C8B-B14F-4D97-AF65-F5344CB8AC3E}">
        <p14:creationId xmlns:p14="http://schemas.microsoft.com/office/powerpoint/2010/main" val="361754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3" end="3"/>
                                            </p:txEl>
                                          </p:spTgt>
                                        </p:tgtEl>
                                      </p:cBhvr>
                                    </p:animEffect>
                                    <p:animScale>
                                      <p:cBhvr>
                                        <p:cTn id="7" dur="250" autoRev="1" fill="hold"/>
                                        <p:tgtEl>
                                          <p:spTgt spid="4">
                                            <p:txEl>
                                              <p:pRg st="3" end="3"/>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4">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42900" y="909161"/>
            <a:ext cx="11201399" cy="1323439"/>
          </a:xfrm>
          <a:prstGeom prst="rect">
            <a:avLst/>
          </a:prstGeom>
        </p:spPr>
        <p:txBody>
          <a:bodyPr wrap="square">
            <a:spAutoFit/>
          </a:bodyPr>
          <a:lstStyle/>
          <a:p>
            <a:r>
              <a:rPr lang="en-US" sz="4000" b="1" i="0" dirty="0">
                <a:solidFill>
                  <a:srgbClr val="C00000"/>
                </a:solidFill>
                <a:effectLst/>
                <a:latin typeface="+mj-lt"/>
              </a:rPr>
              <a:t>2</a:t>
            </a:r>
            <a:r>
              <a:rPr lang="vi-VN" sz="4000" b="0" i="0" dirty="0">
                <a:solidFill>
                  <a:srgbClr val="C00000"/>
                </a:solidFill>
                <a:effectLst/>
                <a:latin typeface="+mj-lt"/>
              </a:rPr>
              <a:t>.</a:t>
            </a:r>
            <a:r>
              <a:rPr lang="en-US" sz="4000" b="1" i="0" dirty="0" err="1">
                <a:solidFill>
                  <a:srgbClr val="C00000"/>
                </a:solidFill>
                <a:effectLst/>
                <a:latin typeface="Times New Roman" panose="02020603050405020304" pitchFamily="18" charset="0"/>
                <a:cs typeface="Times New Roman" panose="02020603050405020304" pitchFamily="18" charset="0"/>
              </a:rPr>
              <a:t>Mỗi</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em</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nói</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một</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câu</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về</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vi-VN" sz="4000" b="1" i="0" dirty="0">
                <a:solidFill>
                  <a:srgbClr val="C00000"/>
                </a:solidFill>
                <a:effectLst/>
                <a:latin typeface="Times New Roman" panose="02020603050405020304" pitchFamily="18" charset="0"/>
                <a:cs typeface="Times New Roman" panose="02020603050405020304" pitchFamily="18" charset="0"/>
              </a:rPr>
              <a:t>Mai</a:t>
            </a:r>
            <a:endParaRPr lang="en-US" sz="4000" b="1" i="0" dirty="0">
              <a:solidFill>
                <a:srgbClr val="C00000"/>
              </a:solidFill>
              <a:effectLst/>
              <a:latin typeface="Times New Roman" panose="02020603050405020304" pitchFamily="18" charset="0"/>
              <a:cs typeface="Times New Roman" panose="02020603050405020304" pitchFamily="18" charset="0"/>
            </a:endParaRPr>
          </a:p>
          <a:p>
            <a:pPr algn="ctr"/>
            <a:r>
              <a:rPr lang="en-US" sz="4000" b="1" dirty="0">
                <a:solidFill>
                  <a:srgbClr val="C00000"/>
                </a:solidFill>
                <a:latin typeface="Times New Roman" panose="02020603050405020304" pitchFamily="18" charset="0"/>
                <a:cs typeface="Times New Roman" panose="02020603050405020304" pitchFamily="18" charset="0"/>
              </a:rPr>
              <a:t>***********************************</a:t>
            </a:r>
            <a:endParaRPr lang="vi-VN" sz="4000" b="1" i="0" dirty="0">
              <a:solidFill>
                <a:srgbClr val="C0000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104775" y="2309336"/>
            <a:ext cx="11201399" cy="4401205"/>
          </a:xfrm>
          <a:prstGeom prst="rect">
            <a:avLst/>
          </a:prstGeom>
        </p:spPr>
        <p:txBody>
          <a:bodyPr wrap="square">
            <a:spAutoFit/>
          </a:bodyPr>
          <a:lstStyle/>
          <a:p>
            <a:r>
              <a:rPr lang="vi-VN" sz="4000" b="1" i="0" dirty="0">
                <a:solidFill>
                  <a:srgbClr val="C00000"/>
                </a:solidFill>
                <a:effectLst/>
                <a:latin typeface="+mj-lt"/>
              </a:rPr>
              <a:t>3</a:t>
            </a:r>
            <a:r>
              <a:rPr lang="vi-VN" sz="4000" b="0" i="0" dirty="0">
                <a:solidFill>
                  <a:srgbClr val="C00000"/>
                </a:solidFill>
                <a:effectLst/>
                <a:latin typeface="+mj-lt"/>
              </a:rPr>
              <a:t>.</a:t>
            </a:r>
            <a:r>
              <a:rPr lang="en-US" sz="4000" b="1" i="0" dirty="0" err="1">
                <a:solidFill>
                  <a:srgbClr val="C00000"/>
                </a:solidFill>
                <a:effectLst/>
                <a:latin typeface="Times New Roman" panose="02020603050405020304" pitchFamily="18" charset="0"/>
                <a:cs typeface="Times New Roman" panose="02020603050405020304" pitchFamily="18" charset="0"/>
              </a:rPr>
              <a:t>Mỗi</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em</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đọc</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một</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đoạn</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nối</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tiếp</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nhau</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đến</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hết</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bài</a:t>
            </a:r>
            <a:r>
              <a:rPr lang="en-US" sz="4000" b="1" i="0" dirty="0">
                <a:solidFill>
                  <a:srgbClr val="C00000"/>
                </a:solidFill>
                <a:effectLst/>
                <a:latin typeface="Times New Roman" panose="02020603050405020304" pitchFamily="18" charset="0"/>
                <a:cs typeface="Times New Roman" panose="02020603050405020304" pitchFamily="18" charset="0"/>
              </a:rPr>
              <a:t>.</a:t>
            </a:r>
          </a:p>
          <a:p>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Bình</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chọn</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bạn</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đọc</a:t>
            </a:r>
            <a:r>
              <a:rPr lang="en-US" sz="4000" b="1" dirty="0">
                <a:solidFill>
                  <a:srgbClr val="C00000"/>
                </a:solidFill>
                <a:latin typeface="Times New Roman" panose="02020603050405020304" pitchFamily="18" charset="0"/>
                <a:cs typeface="Times New Roman" panose="02020603050405020304" pitchFamily="18" charset="0"/>
              </a:rPr>
              <a:t> hay </a:t>
            </a:r>
            <a:r>
              <a:rPr lang="en-US" sz="4000" b="1" dirty="0" err="1">
                <a:solidFill>
                  <a:srgbClr val="C00000"/>
                </a:solidFill>
                <a:latin typeface="Times New Roman" panose="02020603050405020304" pitchFamily="18" charset="0"/>
                <a:cs typeface="Times New Roman" panose="02020603050405020304" pitchFamily="18" charset="0"/>
              </a:rPr>
              <a:t>nhất</a:t>
            </a:r>
            <a:r>
              <a:rPr lang="en-US" sz="4000" b="1" dirty="0">
                <a:solidFill>
                  <a:srgbClr val="C00000"/>
                </a:solidFill>
                <a:latin typeface="Times New Roman" panose="02020603050405020304" pitchFamily="18" charset="0"/>
                <a:cs typeface="Times New Roman" panose="02020603050405020304" pitchFamily="18" charset="0"/>
              </a:rPr>
              <a:t>.</a:t>
            </a:r>
          </a:p>
          <a:p>
            <a:r>
              <a:rPr lang="en-US" sz="4000" b="1" i="0" dirty="0" err="1">
                <a:solidFill>
                  <a:srgbClr val="C00000"/>
                </a:solidFill>
                <a:effectLst/>
                <a:latin typeface="Times New Roman" panose="02020603050405020304" pitchFamily="18" charset="0"/>
                <a:cs typeface="Times New Roman" panose="02020603050405020304" pitchFamily="18" charset="0"/>
              </a:rPr>
              <a:t>4.Thi</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bđọc</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trước</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lớp</a:t>
            </a:r>
            <a:endParaRPr lang="en-US" sz="4000" b="1" i="0" dirty="0">
              <a:solidFill>
                <a:srgbClr val="C00000"/>
              </a:solidFill>
              <a:effectLst/>
              <a:latin typeface="Times New Roman" panose="02020603050405020304" pitchFamily="18" charset="0"/>
              <a:cs typeface="Times New Roman" panose="02020603050405020304" pitchFamily="18" charset="0"/>
            </a:endParaRPr>
          </a:p>
          <a:p>
            <a:r>
              <a:rPr lang="en-US" sz="4000" b="1" dirty="0" err="1">
                <a:solidFill>
                  <a:srgbClr val="C00000"/>
                </a:solidFill>
                <a:latin typeface="Times New Roman" panose="02020603050405020304" pitchFamily="18" charset="0"/>
                <a:cs typeface="Times New Roman" panose="02020603050405020304" pitchFamily="18" charset="0"/>
              </a:rPr>
              <a:t>Mỗi</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nhóm</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cử</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một</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bạn</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thi</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đọc</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trước</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lớp</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Bốn</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nhóm</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bốc</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thăm</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đọc</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đoạn</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và</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nối</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tiếp</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nhau</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đến</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hết</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bài</a:t>
            </a:r>
            <a:r>
              <a:rPr lang="en-US" sz="4000" b="1" dirty="0">
                <a:solidFill>
                  <a:srgbClr val="C00000"/>
                </a:solidFill>
                <a:latin typeface="Times New Roman" panose="02020603050405020304" pitchFamily="18" charset="0"/>
                <a:cs typeface="Times New Roman" panose="02020603050405020304" pitchFamily="18" charset="0"/>
              </a:rPr>
              <a:t>.</a:t>
            </a:r>
          </a:p>
          <a:p>
            <a:r>
              <a:rPr lang="en-US" sz="4000" b="1" i="0" dirty="0" err="1">
                <a:solidFill>
                  <a:srgbClr val="C00000"/>
                </a:solidFill>
                <a:effectLst/>
                <a:latin typeface="Times New Roman" panose="02020603050405020304" pitchFamily="18" charset="0"/>
                <a:cs typeface="Times New Roman" panose="02020603050405020304" pitchFamily="18" charset="0"/>
              </a:rPr>
              <a:t>Bình</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chọn</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bạn</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đọc</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tốt</a:t>
            </a:r>
            <a:r>
              <a:rPr lang="en-US" sz="4000" b="1" i="0" dirty="0">
                <a:solidFill>
                  <a:srgbClr val="C00000"/>
                </a:solidFill>
                <a:effectLst/>
                <a:latin typeface="Times New Roman" panose="02020603050405020304" pitchFamily="18" charset="0"/>
                <a:cs typeface="Times New Roman" panose="02020603050405020304" pitchFamily="18" charset="0"/>
              </a:rPr>
              <a:t> </a:t>
            </a:r>
            <a:r>
              <a:rPr lang="en-US" sz="4000" b="1" i="0" dirty="0" err="1">
                <a:solidFill>
                  <a:srgbClr val="C00000"/>
                </a:solidFill>
                <a:effectLst/>
                <a:latin typeface="Times New Roman" panose="02020603050405020304" pitchFamily="18" charset="0"/>
                <a:cs typeface="Times New Roman" panose="02020603050405020304" pitchFamily="18" charset="0"/>
              </a:rPr>
              <a:t>nhất</a:t>
            </a:r>
            <a:r>
              <a:rPr lang="en-US" sz="4000" b="1" i="0" dirty="0">
                <a:solidFill>
                  <a:srgbClr val="C0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9230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amond(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amond(in)">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amond(in)">
                                      <p:cBhvr>
                                        <p:cTn id="2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704850" y="391210"/>
            <a:ext cx="11125200" cy="1754326"/>
          </a:xfrm>
          <a:prstGeom prst="rect">
            <a:avLst/>
          </a:prstGeom>
        </p:spPr>
        <p:txBody>
          <a:bodyPr wrap="square">
            <a:spAutoFit/>
          </a:bodyPr>
          <a:lstStyle/>
          <a:p>
            <a:r>
              <a:rPr lang="en-US" sz="3600" b="1" i="0" dirty="0">
                <a:solidFill>
                  <a:srgbClr val="C00000"/>
                </a:solidFill>
                <a:effectLst/>
                <a:latin typeface="Times New Roman" panose="02020603050405020304" pitchFamily="18" charset="0"/>
                <a:cs typeface="Times New Roman" panose="02020603050405020304" pitchFamily="18" charset="0"/>
              </a:rPr>
              <a:t>5.</a:t>
            </a:r>
            <a:r>
              <a:rPr lang="vi-VN" sz="3600" b="1" i="0" dirty="0">
                <a:solidFill>
                  <a:srgbClr val="C00000"/>
                </a:solidFill>
                <a:effectLst/>
                <a:latin typeface="Times New Roman" panose="02020603050405020304" pitchFamily="18" charset="0"/>
                <a:cs typeface="Times New Roman" panose="02020603050405020304" pitchFamily="18" charset="0"/>
              </a:rPr>
              <a:t>Đặt câu theo mẫu Ai làm gì? </a:t>
            </a:r>
            <a:endParaRPr lang="en-US" sz="3600" b="1" i="0" dirty="0">
              <a:solidFill>
                <a:srgbClr val="C00000"/>
              </a:solidFill>
              <a:effectLst/>
              <a:latin typeface="Times New Roman" panose="02020603050405020304" pitchFamily="18" charset="0"/>
              <a:cs typeface="Times New Roman" panose="02020603050405020304" pitchFamily="18" charset="0"/>
            </a:endParaRPr>
          </a:p>
          <a:p>
            <a:r>
              <a:rPr lang="en-US" sz="3600" b="1" dirty="0">
                <a:solidFill>
                  <a:srgbClr val="C00000"/>
                </a:solidFill>
                <a:latin typeface="Times New Roman" panose="02020603050405020304" pitchFamily="18" charset="0"/>
                <a:cs typeface="Times New Roman" panose="02020603050405020304" pitchFamily="18" charset="0"/>
              </a:rPr>
              <a:t>Đ</a:t>
            </a:r>
            <a:r>
              <a:rPr lang="vi-VN" sz="3600" b="1" i="0" dirty="0">
                <a:solidFill>
                  <a:srgbClr val="C00000"/>
                </a:solidFill>
                <a:effectLst/>
                <a:latin typeface="Times New Roman" panose="02020603050405020304" pitchFamily="18" charset="0"/>
                <a:cs typeface="Times New Roman" panose="02020603050405020304" pitchFamily="18" charset="0"/>
              </a:rPr>
              <a:t>ể giới thiệu về trường, lớp của em</a:t>
            </a:r>
            <a:endParaRPr lang="en-US" sz="3600" b="1" i="0" dirty="0">
              <a:solidFill>
                <a:srgbClr val="C00000"/>
              </a:solidFill>
              <a:effectLst/>
              <a:latin typeface="Times New Roman" panose="02020603050405020304" pitchFamily="18" charset="0"/>
              <a:cs typeface="Times New Roman" panose="02020603050405020304" pitchFamily="18" charset="0"/>
            </a:endParaRPr>
          </a:p>
          <a:p>
            <a:endParaRPr lang="en-US" sz="3600"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45694287"/>
              </p:ext>
            </p:extLst>
          </p:nvPr>
        </p:nvGraphicFramePr>
        <p:xfrm>
          <a:off x="457200" y="1853724"/>
          <a:ext cx="10610850" cy="1772920"/>
        </p:xfrm>
        <a:graphic>
          <a:graphicData uri="http://schemas.openxmlformats.org/drawingml/2006/table">
            <a:tbl>
              <a:tblPr/>
              <a:tblGrid>
                <a:gridCol w="5305425">
                  <a:extLst>
                    <a:ext uri="{9D8B030D-6E8A-4147-A177-3AD203B41FA5}">
                      <a16:colId xmlns:a16="http://schemas.microsoft.com/office/drawing/2014/main" val="1389713405"/>
                    </a:ext>
                  </a:extLst>
                </a:gridCol>
                <a:gridCol w="5305425">
                  <a:extLst>
                    <a:ext uri="{9D8B030D-6E8A-4147-A177-3AD203B41FA5}">
                      <a16:colId xmlns:a16="http://schemas.microsoft.com/office/drawing/2014/main" val="59056388"/>
                    </a:ext>
                  </a:extLst>
                </a:gridCol>
              </a:tblGrid>
              <a:tr h="356076">
                <a:tc>
                  <a:txBody>
                    <a:bodyPr/>
                    <a:lstStyle/>
                    <a:p>
                      <a:pPr fontAlgn="t"/>
                      <a:r>
                        <a:rPr lang="it-IT" sz="3600" dirty="0">
                          <a:solidFill>
                            <a:schemeClr val="tx1"/>
                          </a:solidFill>
                          <a:effectLst/>
                          <a:latin typeface="Times New Roman" panose="02020603050405020304" pitchFamily="18" charset="0"/>
                          <a:cs typeface="Times New Roman" panose="02020603050405020304" pitchFamily="18" charset="0"/>
                        </a:rPr>
                        <a:t>Ai (hoặc cái gì? con gì?)</a:t>
                      </a:r>
                    </a:p>
                  </a:txBody>
                  <a:tcPr marL="31750" marR="31750" marT="31750" marB="31750">
                    <a:lnL>
                      <a:noFill/>
                    </a:lnL>
                    <a:lnR>
                      <a:noFill/>
                    </a:lnR>
                    <a:lnT>
                      <a:noFill/>
                    </a:lnT>
                    <a:lnB>
                      <a:noFill/>
                    </a:lnB>
                    <a:solidFill>
                      <a:srgbClr val="FFFFFF"/>
                    </a:solidFill>
                  </a:tcPr>
                </a:tc>
                <a:tc>
                  <a:txBody>
                    <a:bodyPr/>
                    <a:lstStyle/>
                    <a:p>
                      <a:pPr fontAlgn="t"/>
                      <a:r>
                        <a:rPr lang="en-US" sz="3600" dirty="0" err="1">
                          <a:solidFill>
                            <a:schemeClr val="tx1"/>
                          </a:solidFill>
                          <a:effectLst/>
                          <a:latin typeface="Times New Roman" panose="02020603050405020304" pitchFamily="18" charset="0"/>
                          <a:cs typeface="Times New Roman" panose="02020603050405020304" pitchFamily="18" charset="0"/>
                        </a:rPr>
                        <a:t>là</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gì</a:t>
                      </a:r>
                      <a:r>
                        <a:rPr lang="en-US" sz="3600" dirty="0">
                          <a:solidFill>
                            <a:schemeClr val="tx1"/>
                          </a:solidFill>
                          <a:effectLst/>
                          <a:latin typeface="Times New Roman" panose="02020603050405020304" pitchFamily="18" charset="0"/>
                          <a:cs typeface="Times New Roman" panose="02020603050405020304" pitchFamily="18" charset="0"/>
                        </a:rPr>
                        <a:t>?</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768215832"/>
                  </a:ext>
                </a:extLst>
              </a:tr>
              <a:tr h="0">
                <a:tc>
                  <a:txBody>
                    <a:bodyPr/>
                    <a:lstStyle/>
                    <a:p>
                      <a:pPr fontAlgn="t"/>
                      <a:r>
                        <a:rPr lang="en-US" sz="3600" dirty="0" err="1">
                          <a:solidFill>
                            <a:srgbClr val="C00000"/>
                          </a:solidFill>
                          <a:effectLst/>
                          <a:latin typeface="Times New Roman" panose="02020603050405020304" pitchFamily="18" charset="0"/>
                          <a:cs typeface="Times New Roman" panose="02020603050405020304" pitchFamily="18" charset="0"/>
                        </a:rPr>
                        <a:t>Môn</a:t>
                      </a:r>
                      <a:r>
                        <a:rPr lang="en-US" sz="3600" dirty="0">
                          <a:solidFill>
                            <a:srgbClr val="C00000"/>
                          </a:solidFill>
                          <a:effectLst/>
                          <a:latin typeface="Times New Roman" panose="02020603050405020304" pitchFamily="18" charset="0"/>
                          <a:cs typeface="Times New Roman" panose="02020603050405020304" pitchFamily="18" charset="0"/>
                        </a:rPr>
                        <a:t> </a:t>
                      </a:r>
                      <a:r>
                        <a:rPr lang="en-US" sz="3600" dirty="0" err="1">
                          <a:solidFill>
                            <a:srgbClr val="C00000"/>
                          </a:solidFill>
                          <a:effectLst/>
                          <a:latin typeface="Times New Roman" panose="02020603050405020304" pitchFamily="18" charset="0"/>
                          <a:cs typeface="Times New Roman" panose="02020603050405020304" pitchFamily="18" charset="0"/>
                        </a:rPr>
                        <a:t>học</a:t>
                      </a:r>
                      <a:r>
                        <a:rPr lang="en-US" sz="3600" dirty="0">
                          <a:solidFill>
                            <a:srgbClr val="C00000"/>
                          </a:solidFill>
                          <a:effectLst/>
                          <a:latin typeface="Times New Roman" panose="02020603050405020304" pitchFamily="18" charset="0"/>
                          <a:cs typeface="Times New Roman" panose="02020603050405020304" pitchFamily="18" charset="0"/>
                        </a:rPr>
                        <a:t> </a:t>
                      </a:r>
                      <a:r>
                        <a:rPr lang="en-US" sz="3600" dirty="0" err="1">
                          <a:solidFill>
                            <a:srgbClr val="C00000"/>
                          </a:solidFill>
                          <a:effectLst/>
                          <a:latin typeface="Times New Roman" panose="02020603050405020304" pitchFamily="18" charset="0"/>
                          <a:cs typeface="Times New Roman" panose="02020603050405020304" pitchFamily="18" charset="0"/>
                        </a:rPr>
                        <a:t>em</a:t>
                      </a:r>
                      <a:r>
                        <a:rPr lang="en-US" sz="3600" dirty="0">
                          <a:solidFill>
                            <a:srgbClr val="C00000"/>
                          </a:solidFill>
                          <a:effectLst/>
                          <a:latin typeface="Times New Roman" panose="02020603050405020304" pitchFamily="18" charset="0"/>
                          <a:cs typeface="Times New Roman" panose="02020603050405020304" pitchFamily="18" charset="0"/>
                        </a:rPr>
                        <a:t> </a:t>
                      </a:r>
                      <a:r>
                        <a:rPr lang="en-US" sz="3600" dirty="0" err="1">
                          <a:solidFill>
                            <a:srgbClr val="C00000"/>
                          </a:solidFill>
                          <a:effectLst/>
                          <a:latin typeface="Times New Roman" panose="02020603050405020304" pitchFamily="18" charset="0"/>
                          <a:cs typeface="Times New Roman" panose="02020603050405020304" pitchFamily="18" charset="0"/>
                        </a:rPr>
                        <a:t>yêu</a:t>
                      </a:r>
                      <a:r>
                        <a:rPr lang="en-US" sz="3600" dirty="0">
                          <a:solidFill>
                            <a:srgbClr val="C00000"/>
                          </a:solidFill>
                          <a:effectLst/>
                          <a:latin typeface="Times New Roman" panose="02020603050405020304" pitchFamily="18" charset="0"/>
                          <a:cs typeface="Times New Roman" panose="02020603050405020304" pitchFamily="18" charset="0"/>
                        </a:rPr>
                        <a:t> </a:t>
                      </a:r>
                      <a:r>
                        <a:rPr lang="en-US" sz="3600" dirty="0" err="1">
                          <a:solidFill>
                            <a:srgbClr val="C00000"/>
                          </a:solidFill>
                          <a:effectLst/>
                          <a:latin typeface="Times New Roman" panose="02020603050405020304" pitchFamily="18" charset="0"/>
                          <a:cs typeface="Times New Roman" panose="02020603050405020304" pitchFamily="18" charset="0"/>
                        </a:rPr>
                        <a:t>thích</a:t>
                      </a:r>
                      <a:endParaRPr lang="en-US" sz="3600" dirty="0">
                        <a:solidFill>
                          <a:srgbClr val="C00000"/>
                        </a:solidFill>
                        <a:effectLst/>
                        <a:latin typeface="Times New Roman" panose="02020603050405020304" pitchFamily="18" charset="0"/>
                        <a:cs typeface="Times New Roman" panose="02020603050405020304" pitchFamily="18" charset="0"/>
                      </a:endParaRPr>
                    </a:p>
                    <a:p>
                      <a:pPr fontAlgn="t"/>
                      <a:r>
                        <a:rPr lang="en-US" sz="3600" dirty="0" err="1">
                          <a:solidFill>
                            <a:srgbClr val="C00000"/>
                          </a:solidFill>
                          <a:effectLst/>
                          <a:latin typeface="Times New Roman" panose="02020603050405020304" pitchFamily="18" charset="0"/>
                          <a:cs typeface="Times New Roman" panose="02020603050405020304" pitchFamily="18" charset="0"/>
                        </a:rPr>
                        <a:t>Bạn</a:t>
                      </a:r>
                      <a:r>
                        <a:rPr lang="en-US" sz="3600" baseline="0" dirty="0">
                          <a:solidFill>
                            <a:srgbClr val="C00000"/>
                          </a:solidFill>
                          <a:effectLst/>
                          <a:latin typeface="Times New Roman" panose="02020603050405020304" pitchFamily="18" charset="0"/>
                          <a:cs typeface="Times New Roman" panose="02020603050405020304" pitchFamily="18" charset="0"/>
                        </a:rPr>
                        <a:t> </a:t>
                      </a:r>
                      <a:r>
                        <a:rPr lang="en-US" sz="3600" baseline="0" dirty="0" err="1">
                          <a:solidFill>
                            <a:srgbClr val="C00000"/>
                          </a:solidFill>
                          <a:effectLst/>
                          <a:latin typeface="Times New Roman" panose="02020603050405020304" pitchFamily="18" charset="0"/>
                          <a:cs typeface="Times New Roman" panose="02020603050405020304" pitchFamily="18" charset="0"/>
                        </a:rPr>
                        <a:t>Thảo</a:t>
                      </a:r>
                      <a:r>
                        <a:rPr lang="en-US" sz="3600" baseline="0" dirty="0">
                          <a:solidFill>
                            <a:srgbClr val="C00000"/>
                          </a:solidFill>
                          <a:effectLst/>
                          <a:latin typeface="Times New Roman" panose="02020603050405020304" pitchFamily="18" charset="0"/>
                          <a:cs typeface="Times New Roman" panose="02020603050405020304" pitchFamily="18" charset="0"/>
                        </a:rPr>
                        <a:t> </a:t>
                      </a:r>
                      <a:r>
                        <a:rPr lang="en-US" sz="3600" baseline="0" dirty="0" err="1">
                          <a:solidFill>
                            <a:srgbClr val="C00000"/>
                          </a:solidFill>
                          <a:effectLst/>
                          <a:latin typeface="Times New Roman" panose="02020603050405020304" pitchFamily="18" charset="0"/>
                          <a:cs typeface="Times New Roman" panose="02020603050405020304" pitchFamily="18" charset="0"/>
                        </a:rPr>
                        <a:t>Anh</a:t>
                      </a:r>
                      <a:endParaRPr lang="en-US" sz="3600" dirty="0">
                        <a:solidFill>
                          <a:srgbClr val="C00000"/>
                        </a:solidFill>
                        <a:effectLst/>
                        <a:latin typeface="Times New Roman" panose="02020603050405020304" pitchFamily="18" charset="0"/>
                        <a:cs typeface="Times New Roman" panose="02020603050405020304" pitchFamily="18" charset="0"/>
                      </a:endParaRPr>
                    </a:p>
                  </a:txBody>
                  <a:tcPr marL="31750" marR="31750" marT="31750" marB="31750">
                    <a:lnL>
                      <a:noFill/>
                    </a:lnL>
                    <a:lnR>
                      <a:noFill/>
                    </a:lnR>
                    <a:lnT>
                      <a:noFill/>
                    </a:lnT>
                    <a:lnB>
                      <a:noFill/>
                    </a:lnB>
                    <a:solidFill>
                      <a:srgbClr val="FFFFFF"/>
                    </a:solidFill>
                  </a:tcPr>
                </a:tc>
                <a:tc>
                  <a:txBody>
                    <a:bodyPr/>
                    <a:lstStyle/>
                    <a:p>
                      <a:pPr fontAlgn="t"/>
                      <a:r>
                        <a:rPr lang="en-US" sz="3600" dirty="0" err="1">
                          <a:solidFill>
                            <a:srgbClr val="C00000"/>
                          </a:solidFill>
                          <a:effectLst/>
                          <a:latin typeface="Times New Roman" panose="02020603050405020304" pitchFamily="18" charset="0"/>
                          <a:cs typeface="Times New Roman" panose="02020603050405020304" pitchFamily="18" charset="0"/>
                        </a:rPr>
                        <a:t>là</a:t>
                      </a:r>
                      <a:r>
                        <a:rPr lang="en-US" sz="3600" dirty="0">
                          <a:solidFill>
                            <a:srgbClr val="C00000"/>
                          </a:solidFill>
                          <a:effectLst/>
                          <a:latin typeface="Times New Roman" panose="02020603050405020304" pitchFamily="18" charset="0"/>
                          <a:cs typeface="Times New Roman" panose="02020603050405020304" pitchFamily="18" charset="0"/>
                        </a:rPr>
                        <a:t> </a:t>
                      </a:r>
                      <a:r>
                        <a:rPr lang="en-US" sz="3600" dirty="0" err="1">
                          <a:solidFill>
                            <a:srgbClr val="C00000"/>
                          </a:solidFill>
                          <a:effectLst/>
                          <a:latin typeface="Times New Roman" panose="02020603050405020304" pitchFamily="18" charset="0"/>
                          <a:cs typeface="Times New Roman" panose="02020603050405020304" pitchFamily="18" charset="0"/>
                        </a:rPr>
                        <a:t>môn</a:t>
                      </a:r>
                      <a:r>
                        <a:rPr lang="en-US" sz="3600" dirty="0">
                          <a:solidFill>
                            <a:srgbClr val="C00000"/>
                          </a:solidFill>
                          <a:effectLst/>
                          <a:latin typeface="Times New Roman" panose="02020603050405020304" pitchFamily="18" charset="0"/>
                          <a:cs typeface="Times New Roman" panose="02020603050405020304" pitchFamily="18" charset="0"/>
                        </a:rPr>
                        <a:t> </a:t>
                      </a:r>
                      <a:r>
                        <a:rPr lang="en-US" sz="3600" dirty="0" err="1">
                          <a:solidFill>
                            <a:srgbClr val="C00000"/>
                          </a:solidFill>
                          <a:effectLst/>
                          <a:latin typeface="Times New Roman" panose="02020603050405020304" pitchFamily="18" charset="0"/>
                          <a:cs typeface="Times New Roman" panose="02020603050405020304" pitchFamily="18" charset="0"/>
                        </a:rPr>
                        <a:t>thể</a:t>
                      </a:r>
                      <a:r>
                        <a:rPr lang="en-US" sz="3600" dirty="0">
                          <a:solidFill>
                            <a:srgbClr val="C00000"/>
                          </a:solidFill>
                          <a:effectLst/>
                          <a:latin typeface="Times New Roman" panose="02020603050405020304" pitchFamily="18" charset="0"/>
                          <a:cs typeface="Times New Roman" panose="02020603050405020304" pitchFamily="18" charset="0"/>
                        </a:rPr>
                        <a:t> </a:t>
                      </a:r>
                      <a:r>
                        <a:rPr lang="en-US" sz="3600" dirty="0" err="1">
                          <a:solidFill>
                            <a:srgbClr val="C00000"/>
                          </a:solidFill>
                          <a:effectLst/>
                          <a:latin typeface="Times New Roman" panose="02020603050405020304" pitchFamily="18" charset="0"/>
                          <a:cs typeface="Times New Roman" panose="02020603050405020304" pitchFamily="18" charset="0"/>
                        </a:rPr>
                        <a:t>dục</a:t>
                      </a:r>
                      <a:endParaRPr lang="en-US" sz="3600" dirty="0">
                        <a:solidFill>
                          <a:srgbClr val="C00000"/>
                        </a:solidFill>
                        <a:effectLst/>
                        <a:latin typeface="Times New Roman" panose="02020603050405020304" pitchFamily="18" charset="0"/>
                        <a:cs typeface="Times New Roman" panose="02020603050405020304" pitchFamily="18" charset="0"/>
                      </a:endParaRPr>
                    </a:p>
                    <a:p>
                      <a:pPr fontAlgn="t"/>
                      <a:r>
                        <a:rPr lang="en-US" sz="3600" dirty="0" err="1">
                          <a:solidFill>
                            <a:srgbClr val="C00000"/>
                          </a:solidFill>
                          <a:effectLst/>
                          <a:latin typeface="Times New Roman" panose="02020603050405020304" pitchFamily="18" charset="0"/>
                          <a:cs typeface="Times New Roman" panose="02020603050405020304" pitchFamily="18" charset="0"/>
                        </a:rPr>
                        <a:t>là</a:t>
                      </a:r>
                      <a:r>
                        <a:rPr lang="en-US" sz="3600" baseline="0" dirty="0">
                          <a:solidFill>
                            <a:srgbClr val="C00000"/>
                          </a:solidFill>
                          <a:effectLst/>
                          <a:latin typeface="Times New Roman" panose="02020603050405020304" pitchFamily="18" charset="0"/>
                          <a:cs typeface="Times New Roman" panose="02020603050405020304" pitchFamily="18" charset="0"/>
                        </a:rPr>
                        <a:t> </a:t>
                      </a:r>
                      <a:r>
                        <a:rPr lang="en-US" sz="3600" baseline="0" dirty="0" err="1">
                          <a:solidFill>
                            <a:srgbClr val="C00000"/>
                          </a:solidFill>
                          <a:effectLst/>
                          <a:latin typeface="Times New Roman" panose="02020603050405020304" pitchFamily="18" charset="0"/>
                          <a:cs typeface="Times New Roman" panose="02020603050405020304" pitchFamily="18" charset="0"/>
                        </a:rPr>
                        <a:t>học</a:t>
                      </a:r>
                      <a:r>
                        <a:rPr lang="en-US" sz="3600" baseline="0" dirty="0">
                          <a:solidFill>
                            <a:srgbClr val="C00000"/>
                          </a:solidFill>
                          <a:effectLst/>
                          <a:latin typeface="Times New Roman" panose="02020603050405020304" pitchFamily="18" charset="0"/>
                          <a:cs typeface="Times New Roman" panose="02020603050405020304" pitchFamily="18" charset="0"/>
                        </a:rPr>
                        <a:t> </a:t>
                      </a:r>
                      <a:r>
                        <a:rPr lang="en-US" sz="3600" baseline="0" dirty="0" err="1">
                          <a:solidFill>
                            <a:srgbClr val="C00000"/>
                          </a:solidFill>
                          <a:effectLst/>
                          <a:latin typeface="Times New Roman" panose="02020603050405020304" pitchFamily="18" charset="0"/>
                          <a:cs typeface="Times New Roman" panose="02020603050405020304" pitchFamily="18" charset="0"/>
                        </a:rPr>
                        <a:t>sinh</a:t>
                      </a:r>
                      <a:r>
                        <a:rPr lang="en-US" sz="3600" baseline="0" dirty="0">
                          <a:solidFill>
                            <a:srgbClr val="C00000"/>
                          </a:solidFill>
                          <a:effectLst/>
                          <a:latin typeface="Times New Roman" panose="02020603050405020304" pitchFamily="18" charset="0"/>
                          <a:cs typeface="Times New Roman" panose="02020603050405020304" pitchFamily="18" charset="0"/>
                        </a:rPr>
                        <a:t> </a:t>
                      </a:r>
                      <a:r>
                        <a:rPr lang="en-US" sz="3600" baseline="0" dirty="0" err="1">
                          <a:solidFill>
                            <a:srgbClr val="C00000"/>
                          </a:solidFill>
                          <a:effectLst/>
                          <a:latin typeface="Times New Roman" panose="02020603050405020304" pitchFamily="18" charset="0"/>
                          <a:cs typeface="Times New Roman" panose="02020603050405020304" pitchFamily="18" charset="0"/>
                        </a:rPr>
                        <a:t>giỏi</a:t>
                      </a:r>
                      <a:r>
                        <a:rPr lang="en-US" sz="3600" baseline="0" dirty="0">
                          <a:solidFill>
                            <a:srgbClr val="C00000"/>
                          </a:solidFill>
                          <a:effectLst/>
                          <a:latin typeface="Times New Roman" panose="02020603050405020304" pitchFamily="18" charset="0"/>
                          <a:cs typeface="Times New Roman" panose="02020603050405020304" pitchFamily="18" charset="0"/>
                        </a:rPr>
                        <a:t>.</a:t>
                      </a:r>
                      <a:endParaRPr lang="en-US" sz="3600" dirty="0">
                        <a:solidFill>
                          <a:srgbClr val="C00000"/>
                        </a:solidFill>
                        <a:effectLst/>
                        <a:latin typeface="Times New Roman" panose="02020603050405020304" pitchFamily="18" charset="0"/>
                        <a:cs typeface="Times New Roman" panose="02020603050405020304" pitchFamily="18" charset="0"/>
                      </a:endParaRP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680412592"/>
                  </a:ext>
                </a:extLst>
              </a:tr>
            </a:tbl>
          </a:graphicData>
        </a:graphic>
      </p:graphicFrame>
      <p:cxnSp>
        <p:nvCxnSpPr>
          <p:cNvPr id="7" name="Straight Connector 6"/>
          <p:cNvCxnSpPr>
            <a:stCxn id="5" idx="0"/>
            <a:endCxn id="5" idx="2"/>
          </p:cNvCxnSpPr>
          <p:nvPr/>
        </p:nvCxnSpPr>
        <p:spPr>
          <a:xfrm>
            <a:off x="5762625" y="1853724"/>
            <a:ext cx="0" cy="1772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2900" y="2463959"/>
            <a:ext cx="1061085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7200" y="4290378"/>
            <a:ext cx="11125200" cy="1200329"/>
          </a:xfrm>
          <a:prstGeom prst="rect">
            <a:avLst/>
          </a:prstGeom>
        </p:spPr>
        <p:txBody>
          <a:bodyPr wrap="square">
            <a:spAutoFit/>
          </a:bodyPr>
          <a:lstStyle/>
          <a:p>
            <a:r>
              <a:rPr lang="en-US" sz="3600" b="1" i="0" dirty="0" err="1">
                <a:solidFill>
                  <a:srgbClr val="C00000"/>
                </a:solidFill>
                <a:effectLst/>
                <a:latin typeface="Times New Roman" panose="02020603050405020304" pitchFamily="18" charset="0"/>
                <a:cs typeface="Times New Roman" panose="02020603050405020304" pitchFamily="18" charset="0"/>
              </a:rPr>
              <a:t>Em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gái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tôi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học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sinh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giỏi</a:t>
            </a:r>
            <a:r>
              <a:rPr lang="en-US" sz="3600" b="1" dirty="0">
                <a:solidFill>
                  <a:srgbClr val="C00000"/>
                </a:solidFill>
                <a:latin typeface="Times New Roman" panose="02020603050405020304" pitchFamily="18" charset="0"/>
                <a:cs typeface="Times New Roman" panose="02020603050405020304" pitchFamily="18" charset="0"/>
              </a:rPr>
              <a:t>.</a:t>
            </a:r>
          </a:p>
          <a:p>
            <a:r>
              <a:rPr lang="en-US" sz="3600" b="1" dirty="0" err="1">
                <a:solidFill>
                  <a:srgbClr val="C00000"/>
                </a:solidFill>
                <a:latin typeface="Times New Roman" panose="02020603050405020304" pitchFamily="18" charset="0"/>
                <a:cs typeface="Times New Roman" panose="02020603050405020304" pitchFamily="18" charset="0"/>
              </a:rPr>
              <a:t>Mẹ</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tôi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người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nấu</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ăn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rất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ngon</a:t>
            </a:r>
            <a:endParaRPr lang="en-US" sz="36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732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52200254"/>
              </p:ext>
            </p:extLst>
          </p:nvPr>
        </p:nvGraphicFramePr>
        <p:xfrm>
          <a:off x="609598" y="811689"/>
          <a:ext cx="11458576" cy="2870200"/>
        </p:xfrm>
        <a:graphic>
          <a:graphicData uri="http://schemas.openxmlformats.org/drawingml/2006/table">
            <a:tbl>
              <a:tblPr/>
              <a:tblGrid>
                <a:gridCol w="5729288">
                  <a:extLst>
                    <a:ext uri="{9D8B030D-6E8A-4147-A177-3AD203B41FA5}">
                      <a16:colId xmlns:a16="http://schemas.microsoft.com/office/drawing/2014/main" val="3242185300"/>
                    </a:ext>
                  </a:extLst>
                </a:gridCol>
                <a:gridCol w="5729288">
                  <a:extLst>
                    <a:ext uri="{9D8B030D-6E8A-4147-A177-3AD203B41FA5}">
                      <a16:colId xmlns:a16="http://schemas.microsoft.com/office/drawing/2014/main" val="111528440"/>
                    </a:ext>
                  </a:extLst>
                </a:gridCol>
              </a:tblGrid>
              <a:tr h="0">
                <a:tc>
                  <a:txBody>
                    <a:bodyPr/>
                    <a:lstStyle/>
                    <a:p>
                      <a:pPr fontAlgn="t"/>
                      <a:r>
                        <a:rPr lang="it-IT" sz="3600" b="1" dirty="0">
                          <a:effectLst/>
                          <a:latin typeface="Times New Roman" panose="02020603050405020304" pitchFamily="18" charset="0"/>
                          <a:cs typeface="Times New Roman" panose="02020603050405020304" pitchFamily="18" charset="0"/>
                        </a:rPr>
                        <a:t>Ai (hoặc cái gì? con gì?)</a:t>
                      </a:r>
                      <a:endParaRPr lang="it-IT" sz="3600" dirty="0">
                        <a:effectLst/>
                        <a:latin typeface="Times New Roman" panose="02020603050405020304" pitchFamily="18" charset="0"/>
                        <a:cs typeface="Times New Roman" panose="02020603050405020304" pitchFamily="18" charset="0"/>
                      </a:endParaRPr>
                    </a:p>
                  </a:txBody>
                  <a:tcPr marL="31750" marR="31750" marT="31750" marB="31750">
                    <a:lnL>
                      <a:noFill/>
                    </a:lnL>
                    <a:lnR>
                      <a:noFill/>
                    </a:lnR>
                    <a:lnT>
                      <a:noFill/>
                    </a:lnT>
                    <a:lnB>
                      <a:noFill/>
                    </a:lnB>
                    <a:solidFill>
                      <a:schemeClr val="accent2"/>
                    </a:solidFill>
                  </a:tcPr>
                </a:tc>
                <a:tc>
                  <a:txBody>
                    <a:bodyPr/>
                    <a:lstStyle/>
                    <a:p>
                      <a:pPr fontAlgn="t"/>
                      <a:r>
                        <a:rPr lang="en-US" sz="3600" b="1" dirty="0" err="1">
                          <a:effectLst/>
                          <a:latin typeface="Times New Roman" panose="02020603050405020304" pitchFamily="18" charset="0"/>
                          <a:cs typeface="Times New Roman" panose="02020603050405020304" pitchFamily="18" charset="0"/>
                        </a:rPr>
                        <a:t>là</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gì</a:t>
                      </a:r>
                      <a:r>
                        <a:rPr lang="en-US" sz="3600" b="1" dirty="0">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cs typeface="Times New Roman" panose="02020603050405020304" pitchFamily="18" charset="0"/>
                      </a:endParaRPr>
                    </a:p>
                  </a:txBody>
                  <a:tcPr marL="31750" marR="31750" marT="31750" marB="31750">
                    <a:lnL>
                      <a:noFill/>
                    </a:lnL>
                    <a:lnR>
                      <a:noFill/>
                    </a:lnR>
                    <a:lnT>
                      <a:noFill/>
                    </a:lnT>
                    <a:lnB>
                      <a:noFill/>
                    </a:lnB>
                    <a:solidFill>
                      <a:schemeClr val="accent2"/>
                    </a:solidFill>
                  </a:tcPr>
                </a:tc>
                <a:extLst>
                  <a:ext uri="{0D108BD9-81ED-4DB2-BD59-A6C34878D82A}">
                    <a16:rowId xmlns:a16="http://schemas.microsoft.com/office/drawing/2014/main" val="399245287"/>
                  </a:ext>
                </a:extLst>
              </a:tr>
              <a:tr h="0">
                <a:tc>
                  <a:txBody>
                    <a:bodyPr/>
                    <a:lstStyle/>
                    <a:p>
                      <a:pPr fontAlgn="t"/>
                      <a:r>
                        <a:rPr lang="en-US" sz="3600" dirty="0" err="1">
                          <a:solidFill>
                            <a:srgbClr val="FF0000"/>
                          </a:solidFill>
                          <a:effectLst/>
                          <a:latin typeface="Times New Roman" panose="02020603050405020304" pitchFamily="18" charset="0"/>
                          <a:cs typeface="Times New Roman" panose="02020603050405020304" pitchFamily="18" charset="0"/>
                        </a:rPr>
                        <a:t>Môn</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học</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em</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yêu</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thích</a:t>
                      </a:r>
                      <a:endParaRPr lang="en-US" sz="3600" dirty="0">
                        <a:solidFill>
                          <a:srgbClr val="FF0000"/>
                        </a:solidFill>
                        <a:effectLst/>
                        <a:latin typeface="Times New Roman" panose="02020603050405020304" pitchFamily="18" charset="0"/>
                        <a:cs typeface="Times New Roman" panose="02020603050405020304" pitchFamily="18" charset="0"/>
                      </a:endParaRPr>
                    </a:p>
                    <a:p>
                      <a:pPr fontAlgn="t"/>
                      <a:r>
                        <a:rPr lang="en-US" sz="3600" dirty="0">
                          <a:solidFill>
                            <a:srgbClr val="FF0000"/>
                          </a:solidFill>
                          <a:effectLst/>
                          <a:latin typeface="Times New Roman" panose="02020603050405020304" pitchFamily="18" charset="0"/>
                          <a:cs typeface="Times New Roman" panose="02020603050405020304" pitchFamily="18" charset="0"/>
                        </a:rPr>
                        <a:t>Con </a:t>
                      </a:r>
                      <a:r>
                        <a:rPr lang="en-US" sz="3600" dirty="0" err="1">
                          <a:solidFill>
                            <a:srgbClr val="FF0000"/>
                          </a:solidFill>
                          <a:effectLst/>
                          <a:latin typeface="Times New Roman" panose="02020603050405020304" pitchFamily="18" charset="0"/>
                          <a:cs typeface="Times New Roman" panose="02020603050405020304" pitchFamily="18" charset="0"/>
                        </a:rPr>
                        <a:t>trâu</a:t>
                      </a:r>
                      <a:endParaRPr lang="en-US" sz="3600" dirty="0">
                        <a:solidFill>
                          <a:srgbClr val="FF0000"/>
                        </a:solidFill>
                        <a:effectLst/>
                        <a:latin typeface="Times New Roman" panose="02020603050405020304" pitchFamily="18" charset="0"/>
                        <a:cs typeface="Times New Roman" panose="02020603050405020304" pitchFamily="18" charset="0"/>
                      </a:endParaRPr>
                    </a:p>
                    <a:p>
                      <a:pPr fontAlgn="t"/>
                      <a:r>
                        <a:rPr lang="en-US" sz="3600" dirty="0">
                          <a:solidFill>
                            <a:srgbClr val="FF0000"/>
                          </a:solidFill>
                          <a:effectLst/>
                          <a:latin typeface="Times New Roman" panose="02020603050405020304" pitchFamily="18" charset="0"/>
                          <a:cs typeface="Times New Roman" panose="02020603050405020304" pitchFamily="18" charset="0"/>
                        </a:rPr>
                        <a:t>Con </a:t>
                      </a:r>
                      <a:r>
                        <a:rPr lang="en-US" sz="3600" dirty="0" err="1">
                          <a:solidFill>
                            <a:srgbClr val="FF0000"/>
                          </a:solidFill>
                          <a:effectLst/>
                          <a:latin typeface="Times New Roman" panose="02020603050405020304" pitchFamily="18" charset="0"/>
                          <a:cs typeface="Times New Roman" panose="02020603050405020304" pitchFamily="18" charset="0"/>
                        </a:rPr>
                        <a:t>gà</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trống</a:t>
                      </a:r>
                      <a:endParaRPr lang="en-US" sz="3600" dirty="0">
                        <a:solidFill>
                          <a:srgbClr val="FF0000"/>
                        </a:solidFill>
                        <a:effectLst/>
                        <a:latin typeface="Times New Roman" panose="02020603050405020304" pitchFamily="18" charset="0"/>
                        <a:cs typeface="Times New Roman" panose="02020603050405020304" pitchFamily="18" charset="0"/>
                      </a:endParaRPr>
                    </a:p>
                    <a:p>
                      <a:pPr fontAlgn="t"/>
                      <a:r>
                        <a:rPr lang="en-US" sz="3600" dirty="0" err="1">
                          <a:solidFill>
                            <a:srgbClr val="FF0000"/>
                          </a:solidFill>
                          <a:effectLst/>
                          <a:latin typeface="Times New Roman" panose="02020603050405020304" pitchFamily="18" charset="0"/>
                          <a:cs typeface="Times New Roman" panose="02020603050405020304" pitchFamily="18" charset="0"/>
                        </a:rPr>
                        <a:t>Loài</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hoa</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em</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thích</a:t>
                      </a:r>
                      <a:endParaRPr lang="en-US" sz="3600" dirty="0">
                        <a:solidFill>
                          <a:srgbClr val="FF0000"/>
                        </a:solidFill>
                        <a:effectLst/>
                        <a:latin typeface="Times New Roman" panose="02020603050405020304" pitchFamily="18" charset="0"/>
                        <a:cs typeface="Times New Roman" panose="02020603050405020304" pitchFamily="18" charset="0"/>
                      </a:endParaRPr>
                    </a:p>
                  </a:txBody>
                  <a:tcPr marL="31750" marR="31750" marT="31750" marB="31750">
                    <a:lnL>
                      <a:noFill/>
                    </a:lnL>
                    <a:lnR>
                      <a:noFill/>
                    </a:lnR>
                    <a:lnT>
                      <a:noFill/>
                    </a:lnT>
                    <a:lnB>
                      <a:noFill/>
                    </a:lnB>
                    <a:solidFill>
                      <a:srgbClr val="FFFFFF"/>
                    </a:solidFill>
                  </a:tcPr>
                </a:tc>
                <a:tc>
                  <a:txBody>
                    <a:bodyPr/>
                    <a:lstStyle/>
                    <a:p>
                      <a:pPr fontAlgn="t"/>
                      <a:r>
                        <a:rPr lang="vi-VN" sz="3600" dirty="0">
                          <a:solidFill>
                            <a:srgbClr val="FF0000"/>
                          </a:solidFill>
                          <a:effectLst/>
                          <a:latin typeface="Times New Roman" panose="02020603050405020304" pitchFamily="18" charset="0"/>
                          <a:cs typeface="Times New Roman" panose="02020603050405020304" pitchFamily="18" charset="0"/>
                        </a:rPr>
                        <a:t>là môn thể dục</a:t>
                      </a:r>
                    </a:p>
                    <a:p>
                      <a:pPr fontAlgn="t"/>
                      <a:r>
                        <a:rPr lang="vi-VN" sz="3600" dirty="0">
                          <a:solidFill>
                            <a:srgbClr val="FF0000"/>
                          </a:solidFill>
                          <a:effectLst/>
                          <a:latin typeface="Times New Roman" panose="02020603050405020304" pitchFamily="18" charset="0"/>
                          <a:cs typeface="Times New Roman" panose="02020603050405020304" pitchFamily="18" charset="0"/>
                        </a:rPr>
                        <a:t>là bạn của người nông dân</a:t>
                      </a:r>
                    </a:p>
                    <a:p>
                      <a:pPr fontAlgn="t"/>
                      <a:r>
                        <a:rPr lang="vi-VN" sz="3600" dirty="0">
                          <a:solidFill>
                            <a:srgbClr val="FF0000"/>
                          </a:solidFill>
                          <a:effectLst/>
                          <a:latin typeface="Times New Roman" panose="02020603050405020304" pitchFamily="18" charset="0"/>
                          <a:cs typeface="Times New Roman" panose="02020603050405020304" pitchFamily="18" charset="0"/>
                        </a:rPr>
                        <a:t>là ch</a:t>
                      </a:r>
                      <a:r>
                        <a:rPr lang="en-US" sz="3600" dirty="0" err="1">
                          <a:solidFill>
                            <a:srgbClr val="FF0000"/>
                          </a:solidFill>
                          <a:effectLst/>
                          <a:latin typeface="Times New Roman" panose="02020603050405020304" pitchFamily="18" charset="0"/>
                          <a:cs typeface="Times New Roman" panose="02020603050405020304" pitchFamily="18" charset="0"/>
                        </a:rPr>
                        <a:t>i</a:t>
                      </a:r>
                      <a:r>
                        <a:rPr lang="vi-VN" sz="3600" dirty="0">
                          <a:solidFill>
                            <a:srgbClr val="FF0000"/>
                          </a:solidFill>
                          <a:effectLst/>
                          <a:latin typeface="Times New Roman" panose="02020603050405020304" pitchFamily="18" charset="0"/>
                          <a:cs typeface="Times New Roman" panose="02020603050405020304" pitchFamily="18" charset="0"/>
                        </a:rPr>
                        <a:t>ếc đồng hồ báo thức mỗi sang</a:t>
                      </a:r>
                      <a:r>
                        <a:rPr lang="en-US" sz="3600" dirty="0">
                          <a:solidFill>
                            <a:srgbClr val="FF0000"/>
                          </a:solidFill>
                          <a:effectLst/>
                          <a:latin typeface="Times New Roman" panose="02020603050405020304" pitchFamily="18" charset="0"/>
                          <a:cs typeface="Times New Roman" panose="02020603050405020304" pitchFamily="18" charset="0"/>
                        </a:rPr>
                        <a:t> </a:t>
                      </a:r>
                      <a:r>
                        <a:rPr lang="vi-VN" sz="3600" dirty="0">
                          <a:solidFill>
                            <a:srgbClr val="FF0000"/>
                          </a:solidFill>
                          <a:effectLst/>
                          <a:latin typeface="Times New Roman" panose="02020603050405020304" pitchFamily="18" charset="0"/>
                          <a:cs typeface="Times New Roman" panose="02020603050405020304" pitchFamily="18" charset="0"/>
                        </a:rPr>
                        <a:t>là hoa hướng dương</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427426485"/>
                  </a:ext>
                </a:extLst>
              </a:tr>
            </a:tbl>
          </a:graphicData>
        </a:graphic>
      </p:graphicFrame>
      <p:sp>
        <p:nvSpPr>
          <p:cNvPr id="5" name="TextBox 4"/>
          <p:cNvSpPr txBox="1"/>
          <p:nvPr/>
        </p:nvSpPr>
        <p:spPr>
          <a:xfrm>
            <a:off x="609598" y="4010025"/>
            <a:ext cx="10582277" cy="1323439"/>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vở</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Trao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cạnh</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192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09533" y="2464105"/>
            <a:ext cx="7425267" cy="4275362"/>
          </a:xfrm>
          <a:prstGeom prst="rect">
            <a:avLst/>
          </a:prstGeom>
        </p:spPr>
      </p:pic>
      <p:sp>
        <p:nvSpPr>
          <p:cNvPr id="6" name="TextBox 5"/>
          <p:cNvSpPr txBox="1"/>
          <p:nvPr/>
        </p:nvSpPr>
        <p:spPr>
          <a:xfrm>
            <a:off x="752566" y="125320"/>
            <a:ext cx="8263467" cy="1077218"/>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TIẾNG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VIỆT</a:t>
            </a:r>
            <a:r>
              <a:rPr lang="en-US" sz="3200" dirty="0">
                <a:solidFill>
                  <a:srgbClr val="FF0000"/>
                </a:solidFill>
                <a:latin typeface="Times New Roman" panose="02020603050405020304" pitchFamily="18" charset="0"/>
                <a:cs typeface="Times New Roman" panose="02020603050405020304" pitchFamily="18" charset="0"/>
              </a:rPr>
              <a:t>:</a:t>
            </a:r>
          </a:p>
          <a:p>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5B</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43802" y="1147499"/>
            <a:ext cx="10550918"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1. </a:t>
            </a:r>
            <a:r>
              <a:rPr lang="en-US" sz="3600" dirty="0" err="1">
                <a:solidFill>
                  <a:srgbClr val="FF0000"/>
                </a:solidFill>
                <a:latin typeface="Times New Roman" panose="02020603050405020304" pitchFamily="18" charset="0"/>
                <a:cs typeface="Times New Roman" panose="02020603050405020304" pitchFamily="18" charset="0"/>
              </a:rPr>
              <a:t>Quan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sát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tranh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hỏi</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389707" y="1738790"/>
            <a:ext cx="13480193"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a.Tranh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vẽ</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321974" y="2152857"/>
            <a:ext cx="13480193"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b.Em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thích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trò</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tranh</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8456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926" y="95794"/>
            <a:ext cx="8752114" cy="646331"/>
          </a:xfrm>
          <a:prstGeom prst="rect">
            <a:avLst/>
          </a:prstGeom>
          <a:noFill/>
        </p:spPr>
        <p:txBody>
          <a:bodyPr wrap="square" rtlCol="0">
            <a:spAutoFit/>
          </a:bodyPr>
          <a:lstStyle/>
          <a:p>
            <a:r>
              <a:rPr lang="en-US" sz="3600" dirty="0" err="1">
                <a:solidFill>
                  <a:srgbClr val="C00000"/>
                </a:solidFill>
                <a:latin typeface="Times New Roman" panose="02020603050405020304" pitchFamily="18" charset="0"/>
                <a:cs typeface="Times New Roman" panose="02020603050405020304" pitchFamily="18" charset="0"/>
              </a:rPr>
              <a:t>2.Kể</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lại</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câu</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chuyện</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chiếc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bút</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mực</a:t>
            </a:r>
            <a:endParaRPr lang="en-US" sz="36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0329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altLang="en-US"/>
          </a:p>
        </p:txBody>
      </p:sp>
      <p:sp>
        <p:nvSpPr>
          <p:cNvPr id="2051" name="Rectangle 3"/>
          <p:cNvSpPr>
            <a:spLocks noGrp="1" noChangeArrowheads="1"/>
          </p:cNvSpPr>
          <p:nvPr>
            <p:ph type="body" idx="1"/>
          </p:nvPr>
        </p:nvSpPr>
        <p:spPr/>
        <p:txBody>
          <a:bodyPr/>
          <a:lstStyle/>
          <a:p>
            <a:pPr eaLnBrk="1" hangingPunct="1"/>
            <a:endParaRPr lang="en-US" altLang="en-US"/>
          </a:p>
        </p:txBody>
      </p:sp>
      <p:pic>
        <p:nvPicPr>
          <p:cNvPr id="2052" name="Picture 4" descr="Theme2375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p:cNvSpPr>
            <a:spLocks noChangeArrowheads="1" noChangeShapeType="1" noTextEdit="1"/>
          </p:cNvSpPr>
          <p:nvPr/>
        </p:nvSpPr>
        <p:spPr bwMode="auto">
          <a:xfrm>
            <a:off x="2057400" y="457200"/>
            <a:ext cx="8153400" cy="6019800"/>
          </a:xfrm>
          <a:prstGeom prst="rect">
            <a:avLst/>
          </a:prstGeom>
        </p:spPr>
        <p:txBody>
          <a:bodyPr spcFirstLastPara="1" wrap="none" fromWordArt="1">
            <a:prstTxWarp prst="textButton">
              <a:avLst>
                <a:gd name="adj" fmla="val 10800004"/>
              </a:avLst>
            </a:prstTxWarp>
          </a:bodyPr>
          <a:lstStyle/>
          <a:p>
            <a:pPr algn="ctr"/>
            <a:r>
              <a:rPr lang="vi-VN" sz="3600"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TRƯỜNG TIỂU HỌC </a:t>
            </a:r>
            <a:r>
              <a:rPr lang="en-US" sz="3600" kern="10" dirty="0" err="1">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LÊ</a:t>
            </a:r>
            <a:r>
              <a:rPr lang="en-US" sz="3600"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QUÝ</a:t>
            </a:r>
            <a:r>
              <a:rPr lang="en-US" sz="3600"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ĐÔN</a:t>
            </a:r>
            <a:endParaRPr lang="en-US" sz="3600"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055" name="WordArt 10"/>
          <p:cNvSpPr>
            <a:spLocks noChangeArrowheads="1" noChangeShapeType="1" noTextEdit="1"/>
          </p:cNvSpPr>
          <p:nvPr/>
        </p:nvSpPr>
        <p:spPr bwMode="auto">
          <a:xfrm>
            <a:off x="2286000" y="2895601"/>
            <a:ext cx="7620000" cy="1057275"/>
          </a:xfrm>
          <a:prstGeom prst="rect">
            <a:avLst/>
          </a:prstGeom>
        </p:spPr>
        <p:txBody>
          <a:bodyPr wrap="none" fromWordArt="1">
            <a:prstTxWarp prst="textPlain">
              <a:avLst>
                <a:gd name="adj" fmla="val 50000"/>
              </a:avLst>
            </a:prstTxWarp>
          </a:bodyPr>
          <a:lstStyle/>
          <a:p>
            <a:pPr algn="ctr"/>
            <a:r>
              <a:rPr lang="en-US" sz="3600"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a:t>
            </a:r>
            <a:r>
              <a:rPr lang="en-US" sz="3600"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2A3</a:t>
            </a:r>
            <a:endParaRPr lang="en-US" sz="3600"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1794110"/>
      </p:ext>
    </p:extLst>
  </p:cSld>
  <p:clrMapOvr>
    <a:masterClrMapping/>
  </p:clrMapOvr>
  <p:transition>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3200" y="59267"/>
            <a:ext cx="9465733" cy="3970318"/>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Thứ</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hai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ngày</a:t>
            </a:r>
            <a:r>
              <a:rPr lang="en-US" sz="3600" dirty="0">
                <a:solidFill>
                  <a:srgbClr val="FF0000"/>
                </a:solidFill>
                <a:latin typeface="Times New Roman" panose="02020603050405020304" pitchFamily="18" charset="0"/>
                <a:cs typeface="Times New Roman" panose="02020603050405020304" pitchFamily="18" charset="0"/>
              </a:rPr>
              <a:t> 5 </a:t>
            </a:r>
            <a:r>
              <a:rPr lang="en-US" sz="3600" dirty="0" err="1">
                <a:solidFill>
                  <a:srgbClr val="FF0000"/>
                </a:solidFill>
                <a:latin typeface="Times New Roman" panose="02020603050405020304" pitchFamily="18" charset="0"/>
                <a:cs typeface="Times New Roman" panose="02020603050405020304" pitchFamily="18" charset="0"/>
              </a:rPr>
              <a:t>tháng</a:t>
            </a:r>
            <a:r>
              <a:rPr lang="en-US" sz="3600" dirty="0">
                <a:solidFill>
                  <a:srgbClr val="FF0000"/>
                </a:solidFill>
                <a:latin typeface="Times New Roman" panose="02020603050405020304" pitchFamily="18" charset="0"/>
                <a:cs typeface="Times New Roman" panose="02020603050405020304" pitchFamily="18" charset="0"/>
              </a:rPr>
              <a:t> 10 </a:t>
            </a:r>
            <a:r>
              <a:rPr lang="en-US" sz="3600" dirty="0" err="1">
                <a:solidFill>
                  <a:srgbClr val="FF0000"/>
                </a:solidFill>
                <a:latin typeface="Times New Roman" panose="02020603050405020304" pitchFamily="18" charset="0"/>
                <a:cs typeface="Times New Roman" panose="02020603050405020304" pitchFamily="18" charset="0"/>
              </a:rPr>
              <a:t>năm</a:t>
            </a:r>
            <a:r>
              <a:rPr lang="en-US" sz="3600" dirty="0">
                <a:solidFill>
                  <a:srgbClr val="FF0000"/>
                </a:solidFill>
                <a:latin typeface="Times New Roman" panose="02020603050405020304" pitchFamily="18" charset="0"/>
                <a:cs typeface="Times New Roman" panose="02020603050405020304" pitchFamily="18" charset="0"/>
              </a:rPr>
              <a:t> 2020</a:t>
            </a:r>
          </a:p>
          <a:p>
            <a:r>
              <a:rPr lang="en-US" sz="3600" u="sng" dirty="0" err="1">
                <a:solidFill>
                  <a:srgbClr val="FF0000"/>
                </a:solidFill>
                <a:latin typeface="Times New Roman" panose="02020603050405020304" pitchFamily="18" charset="0"/>
                <a:cs typeface="Times New Roman" panose="02020603050405020304" pitchFamily="18" charset="0"/>
              </a:rPr>
              <a:t>Tiếng</a:t>
            </a:r>
            <a:r>
              <a:rPr lang="en-US" sz="3600" u="sng" dirty="0">
                <a:solidFill>
                  <a:srgbClr val="FF0000"/>
                </a:solidFill>
                <a:latin typeface="Times New Roman" panose="02020603050405020304" pitchFamily="18" charset="0"/>
                <a:cs typeface="Times New Roman" panose="02020603050405020304" pitchFamily="18" charset="0"/>
              </a:rPr>
              <a:t> </a:t>
            </a:r>
            <a:r>
              <a:rPr lang="en-US" sz="3600" u="sng" dirty="0" err="1">
                <a:solidFill>
                  <a:srgbClr val="FF0000"/>
                </a:solidFill>
                <a:latin typeface="Times New Roman" panose="02020603050405020304" pitchFamily="18" charset="0"/>
                <a:cs typeface="Times New Roman" panose="02020603050405020304" pitchFamily="18" charset="0"/>
              </a:rPr>
              <a:t>Việt</a:t>
            </a:r>
            <a:endParaRPr lang="en-US" sz="3600" u="sng"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Chia </a:t>
            </a:r>
            <a:r>
              <a:rPr lang="en-US" sz="3600" dirty="0" err="1">
                <a:solidFill>
                  <a:srgbClr val="FF0000"/>
                </a:solidFill>
                <a:latin typeface="Times New Roman" panose="02020603050405020304" pitchFamily="18" charset="0"/>
                <a:cs typeface="Times New Roman" panose="02020603050405020304" pitchFamily="18" charset="0"/>
              </a:rPr>
              <a:t>sẻ</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ứng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dụng</a:t>
            </a:r>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err="1">
                <a:solidFill>
                  <a:srgbClr val="FF0000"/>
                </a:solidFill>
                <a:latin typeface="Times New Roman" panose="02020603050405020304" pitchFamily="18" charset="0"/>
                <a:cs typeface="Times New Roman" panose="02020603050405020304" pitchFamily="18" charset="0"/>
              </a:rPr>
              <a:t>Kể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người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thân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nghe</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việc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tốt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hoặc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TL: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giúp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mẹ</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quét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mẹ</a:t>
            </a:r>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err="1">
                <a:solidFill>
                  <a:srgbClr val="FF0000"/>
                </a:solidFill>
                <a:latin typeface="Times New Roman" panose="02020603050405020304" pitchFamily="18" charset="0"/>
                <a:cs typeface="Times New Roman" panose="02020603050405020304" pitchFamily="18" charset="0"/>
              </a:rPr>
              <a:t>Bạn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dẫn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cụ</a:t>
            </a:r>
            <a:r>
              <a:rPr lang="en-US" sz="3600" dirty="0">
                <a:solidFill>
                  <a:srgbClr val="FF0000"/>
                </a:solidFill>
                <a:latin typeface="Times New Roman" panose="02020603050405020304" pitchFamily="18" charset="0"/>
                <a:cs typeface="Times New Roman" panose="02020603050405020304" pitchFamily="18" charset="0"/>
              </a:rPr>
              <a:t> qua </a:t>
            </a:r>
            <a:r>
              <a:rPr lang="en-US" sz="3600" dirty="0" err="1">
                <a:solidFill>
                  <a:srgbClr val="FF0000"/>
                </a:solidFill>
                <a:latin typeface="Times New Roman" panose="02020603050405020304" pitchFamily="18" charset="0"/>
                <a:cs typeface="Times New Roman" panose="02020603050405020304" pitchFamily="18" charset="0"/>
              </a:rPr>
              <a:t>đường</a:t>
            </a:r>
            <a:r>
              <a:rPr lang="en-US" sz="3600" dirty="0">
                <a:solidFill>
                  <a:srgbClr val="FF0000"/>
                </a:solidFill>
                <a:latin typeface="Times New Roman" panose="02020603050405020304" pitchFamily="18" charset="0"/>
                <a:cs typeface="Times New Roman" panose="02020603050405020304" pitchFamily="18" charset="0"/>
              </a:rPr>
              <a:t> </a:t>
            </a:r>
            <a:endParaRPr lang="en-US" sz="3600" u="sng"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73200" y="1133475"/>
            <a:ext cx="10280650" cy="984885"/>
          </a:xfrm>
          <a:prstGeom prst="rect">
            <a:avLst/>
          </a:prstGeom>
          <a:noFill/>
        </p:spPr>
        <p:txBody>
          <a:bodyPr wrap="square" rtlCol="0">
            <a:spAutoFit/>
          </a:bodyPr>
          <a:lstStyle/>
          <a:p>
            <a:r>
              <a:rPr lang="en-US" sz="4000" u="sng" dirty="0" err="1">
                <a:solidFill>
                  <a:srgbClr val="FF0000"/>
                </a:solidFill>
                <a:latin typeface="Times New Roman" panose="02020603050405020304" pitchFamily="18" charset="0"/>
                <a:cs typeface="Times New Roman" panose="02020603050405020304" pitchFamily="18" charset="0"/>
              </a:rPr>
              <a:t>Bài</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5A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Thế</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học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sinh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ngoan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T1+2</a:t>
            </a:r>
            <a:r>
              <a:rPr lang="en-US" sz="4000" dirty="0">
                <a:solidFill>
                  <a:srgbClr val="FF0000"/>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28386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4">
                                            <p:txEl>
                                              <p:pRg st="2" end="2"/>
                                            </p:txEl>
                                          </p:spTgt>
                                        </p:tgtEl>
                                      </p:cBhvr>
                                    </p:animEffect>
                                    <p:set>
                                      <p:cBhvr>
                                        <p:cTn id="11"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4">
                                            <p:txEl>
                                              <p:pRg st="3" end="3"/>
                                            </p:txEl>
                                          </p:spTgt>
                                        </p:tgtEl>
                                      </p:cBhvr>
                                    </p:animEffect>
                                    <p:set>
                                      <p:cBhvr>
                                        <p:cTn id="20"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4">
                                            <p:txEl>
                                              <p:pRg st="4" end="4"/>
                                            </p:txEl>
                                          </p:spTgt>
                                        </p:tgtEl>
                                      </p:cBhvr>
                                    </p:animEffect>
                                    <p:set>
                                      <p:cBhvr>
                                        <p:cTn id="29"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nodeType="clickEffect">
                                  <p:stCondLst>
                                    <p:cond delay="0"/>
                                  </p:stCondLst>
                                  <p:childTnLst>
                                    <p:animEffect transition="out" filter="blinds(horizontal)">
                                      <p:cBhvr>
                                        <p:cTn id="37" dur="500"/>
                                        <p:tgtEl>
                                          <p:spTgt spid="4">
                                            <p:txEl>
                                              <p:pRg st="5" end="5"/>
                                            </p:txEl>
                                          </p:spTgt>
                                        </p:tgtEl>
                                      </p:cBhvr>
                                    </p:animEffect>
                                    <p:set>
                                      <p:cBhvr>
                                        <p:cTn id="38" dur="1" fill="hold">
                                          <p:stCondLst>
                                            <p:cond delay="499"/>
                                          </p:stCondLst>
                                        </p:cTn>
                                        <p:tgtEl>
                                          <p:spTgt spid="4">
                                            <p:txEl>
                                              <p:pRg st="5" end="5"/>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circle(in)">
                                      <p:cBhvr>
                                        <p:cTn id="4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1143000"/>
            <a:ext cx="8229600" cy="1143000"/>
          </a:xfrm>
        </p:spPr>
        <p:txBody>
          <a:bodyPr/>
          <a:lstStyle/>
          <a:p>
            <a:pPr eaLnBrk="1" hangingPunct="1"/>
            <a:r>
              <a:rPr lang="en-US" altLang="en-US" sz="3200">
                <a:solidFill>
                  <a:srgbClr val="FF0066"/>
                </a:solidFill>
                <a:latin typeface="Times New Roman" panose="02020603050405020304" pitchFamily="18" charset="0"/>
              </a:rPr>
              <a:t>K</a:t>
            </a:r>
            <a:r>
              <a:rPr lang="en-US" altLang="en-US" sz="3200">
                <a:solidFill>
                  <a:srgbClr val="FF0066"/>
                </a:solidFill>
              </a:rPr>
              <a:t>iểm tra bài cũ :</a:t>
            </a:r>
          </a:p>
        </p:txBody>
      </p:sp>
      <p:sp>
        <p:nvSpPr>
          <p:cNvPr id="4099" name="Rectangle 3"/>
          <p:cNvSpPr>
            <a:spLocks noGrp="1" noChangeArrowheads="1"/>
          </p:cNvSpPr>
          <p:nvPr>
            <p:ph type="body" idx="1"/>
          </p:nvPr>
        </p:nvSpPr>
        <p:spPr>
          <a:xfrm>
            <a:off x="3048000" y="2057401"/>
            <a:ext cx="8229600" cy="4525963"/>
          </a:xfrm>
        </p:spPr>
        <p:txBody>
          <a:bodyPr/>
          <a:lstStyle/>
          <a:p>
            <a:pPr eaLnBrk="1" hangingPunct="1">
              <a:buFontTx/>
              <a:buNone/>
            </a:pPr>
            <a:r>
              <a:rPr lang="en-US" altLang="en-US">
                <a:latin typeface="Times New Roman" panose="02020603050405020304" pitchFamily="18" charset="0"/>
              </a:rPr>
              <a:t>K</a:t>
            </a:r>
            <a:r>
              <a:rPr lang="en-US" altLang="en-US"/>
              <a:t>ể chuyện </a:t>
            </a:r>
            <a:r>
              <a:rPr lang="en-US" altLang="en-US" b="1" i="1"/>
              <a:t>Bím tóc đuôi sam</a:t>
            </a:r>
          </a:p>
        </p:txBody>
      </p:sp>
      <p:grpSp>
        <p:nvGrpSpPr>
          <p:cNvPr id="4100" name="Group 6"/>
          <p:cNvGrpSpPr>
            <a:grpSpLocks/>
          </p:cNvGrpSpPr>
          <p:nvPr/>
        </p:nvGrpSpPr>
        <p:grpSpPr bwMode="auto">
          <a:xfrm>
            <a:off x="3124201" y="152401"/>
            <a:ext cx="6105525" cy="1076325"/>
            <a:chOff x="1008" y="96"/>
            <a:chExt cx="3846" cy="678"/>
          </a:xfrm>
        </p:grpSpPr>
        <p:sp>
          <p:nvSpPr>
            <p:cNvPr id="4101" name="WordArt 4"/>
            <p:cNvSpPr>
              <a:spLocks noChangeArrowheads="1" noChangeShapeType="1" noTextEdit="1"/>
            </p:cNvSpPr>
            <p:nvPr/>
          </p:nvSpPr>
          <p:spPr bwMode="auto">
            <a:xfrm>
              <a:off x="1008" y="96"/>
              <a:ext cx="3846" cy="29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3200" kern="1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4102" name="WordArt 5"/>
            <p:cNvSpPr>
              <a:spLocks noChangeArrowheads="1" noChangeShapeType="1" noTextEdit="1"/>
            </p:cNvSpPr>
            <p:nvPr/>
          </p:nvSpPr>
          <p:spPr bwMode="auto">
            <a:xfrm>
              <a:off x="2208" y="432"/>
              <a:ext cx="1104" cy="34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3200" kern="1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03703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box(in)">
                                      <p:cBhvr>
                                        <p:cTn id="12"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981200" y="1752601"/>
            <a:ext cx="8229600" cy="4525963"/>
          </a:xfrm>
        </p:spPr>
        <p:txBody>
          <a:bodyPr/>
          <a:lstStyle/>
          <a:p>
            <a:pPr eaLnBrk="1" hangingPunct="1">
              <a:buFontTx/>
              <a:buNone/>
            </a:pPr>
            <a:endParaRPr lang="en-US" altLang="en-US" sz="2400"/>
          </a:p>
          <a:p>
            <a:pPr eaLnBrk="1" hangingPunct="1">
              <a:buFontTx/>
              <a:buNone/>
            </a:pPr>
            <a:endParaRPr lang="en-US" altLang="en-US" sz="2400"/>
          </a:p>
        </p:txBody>
      </p:sp>
      <p:sp>
        <p:nvSpPr>
          <p:cNvPr id="2" name="WordArt 8"/>
          <p:cNvSpPr>
            <a:spLocks noChangeArrowheads="1" noChangeShapeType="1" noTextEdit="1"/>
          </p:cNvSpPr>
          <p:nvPr/>
        </p:nvSpPr>
        <p:spPr bwMode="auto">
          <a:xfrm>
            <a:off x="4953000" y="685801"/>
            <a:ext cx="1752600" cy="542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Kể</a:t>
            </a:r>
            <a:r>
              <a:rPr lang="en-US" sz="3200"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200"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chuyện</a:t>
            </a:r>
            <a:endParaRPr lang="en-US" sz="3200"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5129" name="WordArt 9"/>
          <p:cNvSpPr>
            <a:spLocks noChangeArrowheads="1" noChangeShapeType="1" noTextEdit="1"/>
          </p:cNvSpPr>
          <p:nvPr/>
        </p:nvSpPr>
        <p:spPr bwMode="auto">
          <a:xfrm>
            <a:off x="4343401" y="1295401"/>
            <a:ext cx="2867025" cy="523875"/>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Chiếc</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bút</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mực</a:t>
            </a:r>
            <a:endPar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5130" name="Picture 10"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092" y="2590800"/>
            <a:ext cx="787790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786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ox(in)">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box(in)">
                                      <p:cBhvr>
                                        <p:cTn id="12" dur="500"/>
                                        <p:tgtEl>
                                          <p:spTgt spid="51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129"/>
                                        </p:tgtEl>
                                        <p:attrNameLst>
                                          <p:attrName>style.visibility</p:attrName>
                                        </p:attrNameLst>
                                      </p:cBhvr>
                                      <p:to>
                                        <p:strVal val="visible"/>
                                      </p:to>
                                    </p:set>
                                    <p:animEffect transition="in" filter="box(in)">
                                      <p:cBhvr>
                                        <p:cTn id="1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5"/>
          <p:cNvSpPr>
            <a:spLocks noChangeArrowheads="1" noChangeShapeType="1" noTextEdit="1"/>
          </p:cNvSpPr>
          <p:nvPr/>
        </p:nvSpPr>
        <p:spPr bwMode="auto">
          <a:xfrm>
            <a:off x="3124201" y="152401"/>
            <a:ext cx="6105525" cy="466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3200" kern="1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7179" name="Text Box 11"/>
          <p:cNvSpPr txBox="1">
            <a:spLocks noChangeArrowheads="1"/>
          </p:cNvSpPr>
          <p:nvPr/>
        </p:nvSpPr>
        <p:spPr bwMode="auto">
          <a:xfrm>
            <a:off x="1524001" y="381001"/>
            <a:ext cx="8778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000" dirty="0">
                <a:latin typeface="Times New Roman" panose="02020603050405020304" pitchFamily="18" charset="0"/>
              </a:rPr>
              <a:t>2. </a:t>
            </a:r>
            <a:r>
              <a:rPr lang="en-US" altLang="en-US" sz="3000" dirty="0" err="1">
                <a:latin typeface="Times New Roman" panose="02020603050405020304" pitchFamily="18" charset="0"/>
              </a:rPr>
              <a:t>Kể</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lại</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câu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chuyện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chiếc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bút</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mực</a:t>
            </a:r>
            <a:endParaRPr lang="en-US" altLang="en-US" sz="3000" dirty="0">
              <a:latin typeface="Times New Roman" panose="02020603050405020304" pitchFamily="18" charset="0"/>
            </a:endParaRPr>
          </a:p>
          <a:p>
            <a:pPr eaLnBrk="1" hangingPunct="1"/>
            <a:endParaRPr lang="en-US" altLang="en-US" dirty="0">
              <a:latin typeface="Times New Roman" panose="02020603050405020304" pitchFamily="18" charset="0"/>
            </a:endParaRPr>
          </a:p>
        </p:txBody>
      </p:sp>
      <p:sp>
        <p:nvSpPr>
          <p:cNvPr id="7180" name="Text Box 12"/>
          <p:cNvSpPr txBox="1">
            <a:spLocks noChangeArrowheads="1"/>
          </p:cNvSpPr>
          <p:nvPr/>
        </p:nvSpPr>
        <p:spPr bwMode="auto">
          <a:xfrm>
            <a:off x="1550894" y="1097755"/>
            <a:ext cx="89647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latin typeface="Times New Roman" panose="02020603050405020304" pitchFamily="18" charset="0"/>
              </a:rPr>
              <a:t>a . </a:t>
            </a:r>
            <a:r>
              <a:rPr lang="en-US" altLang="en-US" sz="3000" dirty="0" err="1">
                <a:latin typeface="Times New Roman" panose="02020603050405020304" pitchFamily="18" charset="0"/>
              </a:rPr>
              <a:t>Quan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sát</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tranh</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trả</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lời</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câu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hỏi</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gợi</a:t>
            </a:r>
            <a:r>
              <a:rPr lang="en-US" altLang="en-US" sz="3000" dirty="0">
                <a:latin typeface="Times New Roman" panose="02020603050405020304" pitchFamily="18" charset="0"/>
              </a:rPr>
              <a:t> ý </a:t>
            </a:r>
            <a:r>
              <a:rPr lang="en-US" altLang="en-US" sz="3000" dirty="0" err="1">
                <a:latin typeface="Times New Roman" panose="02020603050405020304" pitchFamily="18" charset="0"/>
              </a:rPr>
              <a:t>của</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tranh</a:t>
            </a:r>
            <a:endParaRPr lang="en-US" altLang="en-US" sz="3000" dirty="0">
              <a:latin typeface="Times New Roman" panose="02020603050405020304" pitchFamily="18" charset="0"/>
            </a:endParaRPr>
          </a:p>
        </p:txBody>
      </p:sp>
      <p:sp>
        <p:nvSpPr>
          <p:cNvPr id="7181" name="Text Box 13"/>
          <p:cNvSpPr txBox="1">
            <a:spLocks noChangeArrowheads="1"/>
          </p:cNvSpPr>
          <p:nvPr/>
        </p:nvSpPr>
        <p:spPr bwMode="auto">
          <a:xfrm>
            <a:off x="1524000" y="1966912"/>
            <a:ext cx="86058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000" dirty="0">
                <a:latin typeface="Times New Roman" panose="02020603050405020304" pitchFamily="18" charset="0"/>
              </a:rPr>
              <a:t> </a:t>
            </a:r>
            <a:r>
              <a:rPr lang="en-US" altLang="en-US" sz="3000" dirty="0" err="1">
                <a:latin typeface="Times New Roman" panose="02020603050405020304" pitchFamily="18" charset="0"/>
              </a:rPr>
              <a:t>Tranh</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1:Cô</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giáo</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gọi</a:t>
            </a:r>
            <a:r>
              <a:rPr lang="en-US" altLang="en-US" sz="3000" dirty="0">
                <a:latin typeface="Times New Roman" panose="02020603050405020304" pitchFamily="18" charset="0"/>
              </a:rPr>
              <a:t> Lan </a:t>
            </a:r>
            <a:r>
              <a:rPr lang="en-US" altLang="en-US" sz="3000" dirty="0" err="1">
                <a:latin typeface="Times New Roman" panose="02020603050405020304" pitchFamily="18" charset="0"/>
              </a:rPr>
              <a:t>lên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bàn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cô</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làm</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gì</a:t>
            </a:r>
            <a:r>
              <a:rPr lang="en-US" altLang="en-US" sz="3000" dirty="0">
                <a:latin typeface="Times New Roman" panose="02020603050405020304" pitchFamily="18" charset="0"/>
              </a:rPr>
              <a:t>?</a:t>
            </a:r>
            <a:endParaRPr lang="en-US" altLang="en-US" dirty="0"/>
          </a:p>
        </p:txBody>
      </p:sp>
      <p:pic>
        <p:nvPicPr>
          <p:cNvPr id="7182" name="Picture 14" descr="untitled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421" y="2984501"/>
            <a:ext cx="5954998"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962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animEffect transition="in" filter="box(in)">
                                      <p:cBhvr>
                                        <p:cTn id="7" dur="500"/>
                                        <p:tgtEl>
                                          <p:spTgt spid="7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80"/>
                                        </p:tgtEl>
                                        <p:attrNameLst>
                                          <p:attrName>style.visibility</p:attrName>
                                        </p:attrNameLst>
                                      </p:cBhvr>
                                      <p:to>
                                        <p:strVal val="visible"/>
                                      </p:to>
                                    </p:set>
                                    <p:animEffect transition="in" filter="box(in)">
                                      <p:cBhvr>
                                        <p:cTn id="12" dur="500"/>
                                        <p:tgtEl>
                                          <p:spTgt spid="71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182"/>
                                        </p:tgtEl>
                                        <p:attrNameLst>
                                          <p:attrName>style.visibility</p:attrName>
                                        </p:attrNameLst>
                                      </p:cBhvr>
                                      <p:to>
                                        <p:strVal val="visible"/>
                                      </p:to>
                                    </p:set>
                                    <p:animEffect transition="in" filter="box(in)">
                                      <p:cBhvr>
                                        <p:cTn id="17" dur="500"/>
                                        <p:tgtEl>
                                          <p:spTgt spid="71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nodeType="clickEffect">
                                  <p:stCondLst>
                                    <p:cond delay="0"/>
                                  </p:stCondLst>
                                  <p:childTnLst>
                                    <p:animEffect transition="out" filter="box(in)">
                                      <p:cBhvr>
                                        <p:cTn id="21" dur="500"/>
                                        <p:tgtEl>
                                          <p:spTgt spid="7182"/>
                                        </p:tgtEl>
                                      </p:cBhvr>
                                    </p:animEffect>
                                    <p:set>
                                      <p:cBhvr>
                                        <p:cTn id="22" dur="1" fill="hold">
                                          <p:stCondLst>
                                            <p:cond delay="499"/>
                                          </p:stCondLst>
                                        </p:cTn>
                                        <p:tgtEl>
                                          <p:spTgt spid="718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181"/>
                                        </p:tgtEl>
                                        <p:attrNameLst>
                                          <p:attrName>style.visibility</p:attrName>
                                        </p:attrNameLst>
                                      </p:cBhvr>
                                      <p:to>
                                        <p:strVal val="visible"/>
                                      </p:to>
                                    </p:set>
                                    <p:animEffect transition="in" filter="box(in)">
                                      <p:cBhvr>
                                        <p:cTn id="27"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p:bldP spid="7180" grpId="0"/>
      <p:bldP spid="718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8" name="Picture 16" descr="untitled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19200"/>
            <a:ext cx="5943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Text Box 17"/>
          <p:cNvSpPr txBox="1">
            <a:spLocks noChangeArrowheads="1"/>
          </p:cNvSpPr>
          <p:nvPr/>
        </p:nvSpPr>
        <p:spPr bwMode="auto">
          <a:xfrm>
            <a:off x="1828800" y="152400"/>
            <a:ext cx="8534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latin typeface="Times New Roman" panose="02020603050405020304" pitchFamily="18" charset="0"/>
              </a:rPr>
              <a:t>   </a:t>
            </a:r>
            <a:r>
              <a:rPr lang="en-US" altLang="en-US" sz="3000" dirty="0" err="1">
                <a:latin typeface="Times New Roman" panose="02020603050405020304" pitchFamily="18" charset="0"/>
              </a:rPr>
              <a:t>Cô</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giáo</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đưa</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cho</a:t>
            </a:r>
            <a:r>
              <a:rPr lang="en-US" altLang="en-US" sz="3000" dirty="0">
                <a:latin typeface="Times New Roman" panose="02020603050405020304" pitchFamily="18" charset="0"/>
              </a:rPr>
              <a:t> Mai </a:t>
            </a:r>
            <a:r>
              <a:rPr lang="en-US" altLang="en-US" sz="3000" dirty="0" err="1">
                <a:latin typeface="Times New Roman" panose="02020603050405020304" pitchFamily="18" charset="0"/>
              </a:rPr>
              <a:t>cái</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gì</a:t>
            </a:r>
            <a:r>
              <a:rPr lang="en-US" altLang="en-US" sz="3000" dirty="0">
                <a:latin typeface="Times New Roman" panose="02020603050405020304" pitchFamily="18" charset="0"/>
              </a:rPr>
              <a:t>?</a:t>
            </a:r>
            <a:endParaRPr lang="en-US" altLang="en-US" dirty="0"/>
          </a:p>
        </p:txBody>
      </p:sp>
    </p:spTree>
    <p:extLst>
      <p:ext uri="{BB962C8B-B14F-4D97-AF65-F5344CB8AC3E}">
        <p14:creationId xmlns:p14="http://schemas.microsoft.com/office/powerpoint/2010/main" val="2890496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208"/>
                                        </p:tgtEl>
                                        <p:attrNameLst>
                                          <p:attrName>style.visibility</p:attrName>
                                        </p:attrNameLst>
                                      </p:cBhvr>
                                      <p:to>
                                        <p:strVal val="visible"/>
                                      </p:to>
                                    </p:set>
                                    <p:animEffect transition="in" filter="box(in)">
                                      <p:cBhvr>
                                        <p:cTn id="7" dur="500"/>
                                        <p:tgtEl>
                                          <p:spTgt spid="82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8208"/>
                                        </p:tgtEl>
                                      </p:cBhvr>
                                    </p:animEffect>
                                    <p:set>
                                      <p:cBhvr>
                                        <p:cTn id="12" dur="1" fill="hold">
                                          <p:stCondLst>
                                            <p:cond delay="499"/>
                                          </p:stCondLst>
                                        </p:cTn>
                                        <p:tgtEl>
                                          <p:spTgt spid="820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209"/>
                                        </p:tgtEl>
                                        <p:attrNameLst>
                                          <p:attrName>style.visibility</p:attrName>
                                        </p:attrNameLst>
                                      </p:cBhvr>
                                      <p:to>
                                        <p:strVal val="visible"/>
                                      </p:to>
                                    </p:set>
                                    <p:animEffect transition="in" filter="box(in)">
                                      <p:cBhvr>
                                        <p:cTn id="17" dur="500"/>
                                        <p:tgtEl>
                                          <p:spTgt spid="8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13"/>
          <p:cNvSpPr>
            <a:spLocks noChangeArrowheads="1" noChangeShapeType="1" noTextEdit="1"/>
          </p:cNvSpPr>
          <p:nvPr/>
        </p:nvSpPr>
        <p:spPr bwMode="auto">
          <a:xfrm>
            <a:off x="4572001" y="1160464"/>
            <a:ext cx="2867025" cy="523875"/>
          </a:xfrm>
          <a:prstGeom prst="rect">
            <a:avLst/>
          </a:prstGeom>
        </p:spPr>
        <p:txBody>
          <a:bodyPr wrap="none" fromWordArt="1">
            <a:prstTxWarp prst="textPlain">
              <a:avLst>
                <a:gd name="adj" fmla="val 50000"/>
              </a:avLst>
            </a:prstTxWarp>
          </a:bodyPr>
          <a:lstStyle/>
          <a:p>
            <a:pPr algn="ctr"/>
            <a:endParaRPr lang="en-US"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8195" name="Text Box 14"/>
          <p:cNvSpPr txBox="1">
            <a:spLocks noChangeArrowheads="1"/>
          </p:cNvSpPr>
          <p:nvPr/>
        </p:nvSpPr>
        <p:spPr bwMode="auto">
          <a:xfrm>
            <a:off x="1965326" y="2074863"/>
            <a:ext cx="8778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3000">
              <a:latin typeface="Times New Roman" panose="02020603050405020304" pitchFamily="18" charset="0"/>
            </a:endParaRPr>
          </a:p>
          <a:p>
            <a:pPr eaLnBrk="1" hangingPunct="1"/>
            <a:endParaRPr lang="en-US" altLang="en-US">
              <a:latin typeface="Times New Roman" panose="02020603050405020304" pitchFamily="18" charset="0"/>
            </a:endParaRPr>
          </a:p>
        </p:txBody>
      </p:sp>
      <p:pic>
        <p:nvPicPr>
          <p:cNvPr id="9233" name="Picture 17" descr="untitled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5740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4" name="Text Box 18"/>
          <p:cNvSpPr txBox="1">
            <a:spLocks noChangeArrowheads="1"/>
          </p:cNvSpPr>
          <p:nvPr/>
        </p:nvSpPr>
        <p:spPr bwMode="auto">
          <a:xfrm>
            <a:off x="1965326" y="327820"/>
            <a:ext cx="74183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000" dirty="0">
                <a:latin typeface="Times New Roman" panose="02020603050405020304" pitchFamily="18" charset="0"/>
              </a:rPr>
              <a:t>Mai </a:t>
            </a:r>
            <a:r>
              <a:rPr lang="en-US" altLang="en-US" sz="3000" dirty="0" err="1">
                <a:latin typeface="Times New Roman" panose="02020603050405020304" pitchFamily="18" charset="0"/>
              </a:rPr>
              <a:t>đã</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làm</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gì</a:t>
            </a:r>
            <a:r>
              <a:rPr lang="en-US" altLang="en-US" sz="3000" dirty="0">
                <a:latin typeface="Times New Roman" panose="02020603050405020304" pitchFamily="18" charset="0"/>
              </a:rPr>
              <a:t>?</a:t>
            </a:r>
            <a:endParaRPr lang="en-US" altLang="en-US" dirty="0"/>
          </a:p>
        </p:txBody>
      </p:sp>
    </p:spTree>
    <p:extLst>
      <p:ext uri="{BB962C8B-B14F-4D97-AF65-F5344CB8AC3E}">
        <p14:creationId xmlns:p14="http://schemas.microsoft.com/office/powerpoint/2010/main" val="2717407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33"/>
                                        </p:tgtEl>
                                        <p:attrNameLst>
                                          <p:attrName>style.visibility</p:attrName>
                                        </p:attrNameLst>
                                      </p:cBhvr>
                                      <p:to>
                                        <p:strVal val="visible"/>
                                      </p:to>
                                    </p:set>
                                    <p:animEffect transition="in" filter="box(in)">
                                      <p:cBhvr>
                                        <p:cTn id="7" dur="500"/>
                                        <p:tgtEl>
                                          <p:spTgt spid="92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9233"/>
                                        </p:tgtEl>
                                      </p:cBhvr>
                                    </p:animEffect>
                                    <p:set>
                                      <p:cBhvr>
                                        <p:cTn id="12" dur="1" fill="hold">
                                          <p:stCondLst>
                                            <p:cond delay="499"/>
                                          </p:stCondLst>
                                        </p:cTn>
                                        <p:tgtEl>
                                          <p:spTgt spid="923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34"/>
                                        </p:tgtEl>
                                        <p:attrNameLst>
                                          <p:attrName>style.visibility</p:attrName>
                                        </p:attrNameLst>
                                      </p:cBhvr>
                                      <p:to>
                                        <p:strVal val="visible"/>
                                      </p:to>
                                    </p:set>
                                    <p:animEffect transition="in" filter="box(in)">
                                      <p:cBhvr>
                                        <p:cTn id="17"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
          <p:cNvSpPr>
            <a:spLocks noGrp="1" noChangeArrowheads="1"/>
          </p:cNvSpPr>
          <p:nvPr>
            <p:ph type="body" idx="1"/>
          </p:nvPr>
        </p:nvSpPr>
        <p:spPr>
          <a:xfrm>
            <a:off x="1844675" y="1541463"/>
            <a:ext cx="9067800" cy="685800"/>
          </a:xfrm>
          <a:noFill/>
        </p:spPr>
        <p:txBody>
          <a:bodyPr/>
          <a:lstStyle/>
          <a:p>
            <a:pPr eaLnBrk="1" hangingPunct="1">
              <a:buFontTx/>
              <a:buNone/>
            </a:pPr>
            <a:endParaRPr lang="en-US" altLang="en-US" sz="3000">
              <a:latin typeface="Times New Roman" panose="02020603050405020304" pitchFamily="18" charset="0"/>
            </a:endParaRPr>
          </a:p>
        </p:txBody>
      </p:sp>
      <p:sp>
        <p:nvSpPr>
          <p:cNvPr id="9219" name="Text Box 14"/>
          <p:cNvSpPr txBox="1">
            <a:spLocks noChangeArrowheads="1"/>
          </p:cNvSpPr>
          <p:nvPr/>
        </p:nvSpPr>
        <p:spPr bwMode="auto">
          <a:xfrm>
            <a:off x="1828801" y="228601"/>
            <a:ext cx="8778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000">
                <a:latin typeface="Times New Roman" panose="02020603050405020304" pitchFamily="18" charset="0"/>
              </a:rPr>
              <a:t>Kể từng đoạn câu chuyện , hiểu</a:t>
            </a:r>
            <a:r>
              <a:rPr lang="en-US" altLang="en-US" sz="3000"/>
              <a:t> </a:t>
            </a:r>
            <a:r>
              <a:rPr lang="en-US" altLang="en-US" sz="3000">
                <a:latin typeface="Times New Roman" panose="02020603050405020304" pitchFamily="18" charset="0"/>
              </a:rPr>
              <a:t>ý nghĩa câu chuyện )</a:t>
            </a:r>
          </a:p>
          <a:p>
            <a:pPr eaLnBrk="1" hangingPunct="1"/>
            <a:endParaRPr lang="en-US" altLang="en-US">
              <a:latin typeface="Times New Roman" panose="02020603050405020304" pitchFamily="18" charset="0"/>
            </a:endParaRPr>
          </a:p>
        </p:txBody>
      </p:sp>
      <p:pic>
        <p:nvPicPr>
          <p:cNvPr id="10256" name="Picture 16" descr="untitled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Text Box 17"/>
          <p:cNvSpPr txBox="1">
            <a:spLocks noChangeArrowheads="1"/>
          </p:cNvSpPr>
          <p:nvPr/>
        </p:nvSpPr>
        <p:spPr bwMode="auto">
          <a:xfrm>
            <a:off x="2117726" y="914401"/>
            <a:ext cx="80930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a:latin typeface="Times New Roman" panose="02020603050405020304" pitchFamily="18" charset="0"/>
              </a:rPr>
              <a:t> Tranh 4: Cô giáo , bạn Lan, bạn Mai,các bạn học </a:t>
            </a:r>
          </a:p>
          <a:p>
            <a:pPr eaLnBrk="1" hangingPunct="1"/>
            <a:r>
              <a:rPr lang="en-US" altLang="en-US" sz="3000">
                <a:latin typeface="Times New Roman" panose="02020603050405020304" pitchFamily="18" charset="0"/>
              </a:rPr>
              <a:t>sinh trong lớp.Cô giáo đưa bút cho Mai mượn để </a:t>
            </a:r>
          </a:p>
          <a:p>
            <a:pPr eaLnBrk="1" hangingPunct="1"/>
            <a:r>
              <a:rPr lang="en-US" altLang="en-US" sz="3000">
                <a:latin typeface="Times New Roman" panose="02020603050405020304" pitchFamily="18" charset="0"/>
              </a:rPr>
              <a:t>Mai viết bằng bút mực</a:t>
            </a:r>
            <a:r>
              <a:rPr lang="en-US" altLang="en-US"/>
              <a:t>.</a:t>
            </a:r>
          </a:p>
        </p:txBody>
      </p:sp>
    </p:spTree>
    <p:extLst>
      <p:ext uri="{BB962C8B-B14F-4D97-AF65-F5344CB8AC3E}">
        <p14:creationId xmlns:p14="http://schemas.microsoft.com/office/powerpoint/2010/main" val="3114060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56"/>
                                        </p:tgtEl>
                                        <p:attrNameLst>
                                          <p:attrName>style.visibility</p:attrName>
                                        </p:attrNameLst>
                                      </p:cBhvr>
                                      <p:to>
                                        <p:strVal val="visible"/>
                                      </p:to>
                                    </p:set>
                                    <p:animEffect transition="in" filter="box(in)">
                                      <p:cBhvr>
                                        <p:cTn id="7" dur="500"/>
                                        <p:tgtEl>
                                          <p:spTgt spid="102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10256"/>
                                        </p:tgtEl>
                                      </p:cBhvr>
                                    </p:animEffect>
                                    <p:set>
                                      <p:cBhvr>
                                        <p:cTn id="12" dur="1" fill="hold">
                                          <p:stCondLst>
                                            <p:cond delay="499"/>
                                          </p:stCondLst>
                                        </p:cTn>
                                        <p:tgtEl>
                                          <p:spTgt spid="1025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57"/>
                                        </p:tgtEl>
                                        <p:attrNameLst>
                                          <p:attrName>style.visibility</p:attrName>
                                        </p:attrNameLst>
                                      </p:cBhvr>
                                      <p:to>
                                        <p:strVal val="visible"/>
                                      </p:to>
                                    </p:set>
                                    <p:animEffect transition="in" filter="box(in)">
                                      <p:cBhvr>
                                        <p:cTn id="17" dur="500"/>
                                        <p:tgtEl>
                                          <p:spTgt spid="10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untitled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49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untitled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untitled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429001"/>
            <a:ext cx="44958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untitled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42900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67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8" name="Text Box 14"/>
          <p:cNvSpPr txBox="1">
            <a:spLocks noChangeArrowheads="1"/>
          </p:cNvSpPr>
          <p:nvPr/>
        </p:nvSpPr>
        <p:spPr bwMode="auto">
          <a:xfrm>
            <a:off x="2667001" y="990600"/>
            <a:ext cx="62849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a:latin typeface="Times New Roman" panose="02020603050405020304" pitchFamily="18" charset="0"/>
                <a:sym typeface="Wingdings 2" panose="05020102010507070707" pitchFamily="18" charset="2"/>
              </a:rPr>
              <a:t>* Hoạt động nhóm 4:(Thời gian 6 phút)</a:t>
            </a:r>
            <a:r>
              <a:rPr lang="en-US" altLang="en-US">
                <a:sym typeface="Wingdings 2" panose="05020102010507070707" pitchFamily="18" charset="2"/>
              </a:rPr>
              <a:t> </a:t>
            </a:r>
          </a:p>
        </p:txBody>
      </p:sp>
      <p:sp>
        <p:nvSpPr>
          <p:cNvPr id="11279" name="Text Box 15"/>
          <p:cNvSpPr txBox="1">
            <a:spLocks noChangeArrowheads="1"/>
          </p:cNvSpPr>
          <p:nvPr/>
        </p:nvSpPr>
        <p:spPr bwMode="auto">
          <a:xfrm>
            <a:off x="2667001" y="1752600"/>
            <a:ext cx="66214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a:latin typeface="Times New Roman" panose="02020603050405020304" pitchFamily="18" charset="0"/>
              </a:rPr>
              <a:t>* Thi kể chuyện theo tranh giữa các nhóm</a:t>
            </a:r>
          </a:p>
        </p:txBody>
      </p:sp>
      <p:sp>
        <p:nvSpPr>
          <p:cNvPr id="11280" name="Text Box 16"/>
          <p:cNvSpPr txBox="1">
            <a:spLocks noChangeArrowheads="1"/>
          </p:cNvSpPr>
          <p:nvPr/>
        </p:nvSpPr>
        <p:spPr bwMode="auto">
          <a:xfrm>
            <a:off x="2879726" y="2819401"/>
            <a:ext cx="57372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3000">
                <a:latin typeface="Times New Roman" panose="02020603050405020304" pitchFamily="18" charset="0"/>
              </a:rPr>
              <a:t>Tiêu chuẩn đánh giá bài kể chuyện:</a:t>
            </a:r>
          </a:p>
          <a:p>
            <a:pPr eaLnBrk="1" hangingPunct="1"/>
            <a:r>
              <a:rPr lang="en-US" altLang="en-US" sz="3000">
                <a:latin typeface="Times New Roman" panose="02020603050405020304" pitchFamily="18" charset="0"/>
              </a:rPr>
              <a:t>   +  Lời kể to rõ</a:t>
            </a:r>
          </a:p>
          <a:p>
            <a:pPr eaLnBrk="1" hangingPunct="1"/>
            <a:r>
              <a:rPr lang="en-US" altLang="en-US" sz="3000">
                <a:latin typeface="Times New Roman" panose="02020603050405020304" pitchFamily="18" charset="0"/>
              </a:rPr>
              <a:t>   + Kể đủ các chi tiết</a:t>
            </a:r>
          </a:p>
        </p:txBody>
      </p:sp>
    </p:spTree>
    <p:extLst>
      <p:ext uri="{BB962C8B-B14F-4D97-AF65-F5344CB8AC3E}">
        <p14:creationId xmlns:p14="http://schemas.microsoft.com/office/powerpoint/2010/main" val="2291191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8"/>
                                        </p:tgtEl>
                                        <p:attrNameLst>
                                          <p:attrName>style.visibility</p:attrName>
                                        </p:attrNameLst>
                                      </p:cBhvr>
                                      <p:to>
                                        <p:strVal val="visible"/>
                                      </p:to>
                                    </p:set>
                                    <p:animEffect transition="in" filter="box(in)">
                                      <p:cBhvr>
                                        <p:cTn id="7" dur="500"/>
                                        <p:tgtEl>
                                          <p:spTgt spid="112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79"/>
                                        </p:tgtEl>
                                        <p:attrNameLst>
                                          <p:attrName>style.visibility</p:attrName>
                                        </p:attrNameLst>
                                      </p:cBhvr>
                                      <p:to>
                                        <p:strVal val="visible"/>
                                      </p:to>
                                    </p:set>
                                    <p:animEffect transition="in" filter="box(in)">
                                      <p:cBhvr>
                                        <p:cTn id="12" dur="500"/>
                                        <p:tgtEl>
                                          <p:spTgt spid="112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280"/>
                                        </p:tgtEl>
                                        <p:attrNameLst>
                                          <p:attrName>style.visibility</p:attrName>
                                        </p:attrNameLst>
                                      </p:cBhvr>
                                      <p:to>
                                        <p:strVal val="visible"/>
                                      </p:to>
                                    </p:set>
                                    <p:animEffect transition="in" filter="box(in)">
                                      <p:cBhvr>
                                        <p:cTn id="17" dur="500"/>
                                        <p:tgtEl>
                                          <p:spTgt spid="11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8" grpId="0"/>
      <p:bldP spid="11279" grpId="0"/>
      <p:bldP spid="1128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WordArt 11"/>
          <p:cNvSpPr>
            <a:spLocks noChangeArrowheads="1" noChangeShapeType="1" noTextEdit="1"/>
          </p:cNvSpPr>
          <p:nvPr/>
        </p:nvSpPr>
        <p:spPr bwMode="auto">
          <a:xfrm>
            <a:off x="4511676" y="1219201"/>
            <a:ext cx="2867025" cy="523875"/>
          </a:xfrm>
          <a:prstGeom prst="rect">
            <a:avLst/>
          </a:prstGeom>
        </p:spPr>
        <p:txBody>
          <a:bodyPr wrap="none" fromWordArt="1">
            <a:prstTxWarp prst="textPlain">
              <a:avLst>
                <a:gd name="adj" fmla="val 50000"/>
              </a:avLst>
            </a:prstTxWarp>
          </a:bodyPr>
          <a:lstStyle/>
          <a:p>
            <a:pPr algn="ctr"/>
            <a:endParaRPr lang="en-US"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2292" name="Text Box 12"/>
          <p:cNvSpPr txBox="1">
            <a:spLocks noChangeArrowheads="1"/>
          </p:cNvSpPr>
          <p:nvPr/>
        </p:nvSpPr>
        <p:spPr bwMode="auto">
          <a:xfrm>
            <a:off x="1905001" y="2133601"/>
            <a:ext cx="8778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3000">
              <a:latin typeface="Times New Roman" panose="02020603050405020304" pitchFamily="18" charset="0"/>
            </a:endParaRPr>
          </a:p>
          <a:p>
            <a:pPr eaLnBrk="1" hangingPunct="1"/>
            <a:endParaRPr lang="en-US" altLang="en-US">
              <a:latin typeface="Times New Roman" panose="02020603050405020304" pitchFamily="18" charset="0"/>
            </a:endParaRPr>
          </a:p>
        </p:txBody>
      </p:sp>
      <p:sp>
        <p:nvSpPr>
          <p:cNvPr id="12293" name="Text Box 13"/>
          <p:cNvSpPr txBox="1">
            <a:spLocks noChangeArrowheads="1"/>
          </p:cNvSpPr>
          <p:nvPr/>
        </p:nvSpPr>
        <p:spPr bwMode="auto">
          <a:xfrm>
            <a:off x="2362201" y="3014664"/>
            <a:ext cx="6196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a:latin typeface="Times New Roman" panose="02020603050405020304" pitchFamily="18" charset="0"/>
              </a:rPr>
              <a:t>a ) Kể từng đoạn câu chuyện theo tranh</a:t>
            </a:r>
          </a:p>
        </p:txBody>
      </p:sp>
      <p:sp>
        <p:nvSpPr>
          <p:cNvPr id="12302" name="Text Box 14"/>
          <p:cNvSpPr txBox="1">
            <a:spLocks noChangeArrowheads="1"/>
          </p:cNvSpPr>
          <p:nvPr/>
        </p:nvSpPr>
        <p:spPr bwMode="auto">
          <a:xfrm>
            <a:off x="2408238" y="3548064"/>
            <a:ext cx="55165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a:latin typeface="Times New Roman" panose="02020603050405020304" pitchFamily="18" charset="0"/>
              </a:rPr>
              <a:t>b) Kể chuyện bằng dựng hoạt cảnh</a:t>
            </a:r>
          </a:p>
        </p:txBody>
      </p:sp>
      <p:sp>
        <p:nvSpPr>
          <p:cNvPr id="12303" name="Text Box 15"/>
          <p:cNvSpPr txBox="1">
            <a:spLocks noChangeArrowheads="1"/>
          </p:cNvSpPr>
          <p:nvPr/>
        </p:nvSpPr>
        <p:spPr bwMode="auto">
          <a:xfrm>
            <a:off x="2879726" y="4005264"/>
            <a:ext cx="56499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a:latin typeface="Times New Roman" panose="02020603050405020304" pitchFamily="18" charset="0"/>
              </a:rPr>
              <a:t>* Kể trong nhóm: (thời gian 5 phút)</a:t>
            </a:r>
          </a:p>
        </p:txBody>
      </p:sp>
      <p:sp>
        <p:nvSpPr>
          <p:cNvPr id="12304" name="Text Box 16"/>
          <p:cNvSpPr txBox="1">
            <a:spLocks noChangeArrowheads="1"/>
          </p:cNvSpPr>
          <p:nvPr/>
        </p:nvSpPr>
        <p:spPr bwMode="auto">
          <a:xfrm>
            <a:off x="2895601" y="4632326"/>
            <a:ext cx="4073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a:latin typeface="Times New Roman" panose="02020603050405020304" pitchFamily="18" charset="0"/>
              </a:rPr>
              <a:t>* Thi biểu diễn hoạt cảnh</a:t>
            </a:r>
          </a:p>
        </p:txBody>
      </p:sp>
    </p:spTree>
    <p:extLst>
      <p:ext uri="{BB962C8B-B14F-4D97-AF65-F5344CB8AC3E}">
        <p14:creationId xmlns:p14="http://schemas.microsoft.com/office/powerpoint/2010/main" val="2016831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302"/>
                                        </p:tgtEl>
                                        <p:attrNameLst>
                                          <p:attrName>style.visibility</p:attrName>
                                        </p:attrNameLst>
                                      </p:cBhvr>
                                      <p:to>
                                        <p:strVal val="visible"/>
                                      </p:to>
                                    </p:set>
                                    <p:animEffect transition="in" filter="box(in)">
                                      <p:cBhvr>
                                        <p:cTn id="7" dur="500"/>
                                        <p:tgtEl>
                                          <p:spTgt spid="123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303"/>
                                        </p:tgtEl>
                                        <p:attrNameLst>
                                          <p:attrName>style.visibility</p:attrName>
                                        </p:attrNameLst>
                                      </p:cBhvr>
                                      <p:to>
                                        <p:strVal val="visible"/>
                                      </p:to>
                                    </p:set>
                                    <p:animEffect transition="in" filter="box(in)">
                                      <p:cBhvr>
                                        <p:cTn id="12" dur="500"/>
                                        <p:tgtEl>
                                          <p:spTgt spid="123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304"/>
                                        </p:tgtEl>
                                        <p:attrNameLst>
                                          <p:attrName>style.visibility</p:attrName>
                                        </p:attrNameLst>
                                      </p:cBhvr>
                                      <p:to>
                                        <p:strVal val="visible"/>
                                      </p:to>
                                    </p:set>
                                    <p:animEffect transition="in" filter="box(in)">
                                      <p:cBhvr>
                                        <p:cTn id="17" dur="500"/>
                                        <p:tgtEl>
                                          <p:spTgt spid="12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2" grpId="0"/>
      <p:bldP spid="12303" grpId="0"/>
      <p:bldP spid="1230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850" y="381001"/>
            <a:ext cx="8610600" cy="538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Thứ</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tư</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ngày</a:t>
            </a:r>
            <a:r>
              <a:rPr lang="en-US" sz="3600" b="1" dirty="0">
                <a:solidFill>
                  <a:schemeClr val="tx1"/>
                </a:solidFill>
                <a:latin typeface="Times New Roman" panose="02020603050405020304" pitchFamily="18" charset="0"/>
                <a:cs typeface="Times New Roman" panose="02020603050405020304" pitchFamily="18" charset="0"/>
              </a:rPr>
              <a:t> 7 tháng 10 năm 2020 </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04146" y="1227668"/>
            <a:ext cx="5113336" cy="842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a:t>
            </a:r>
            <a:r>
              <a:rPr lang="en-US" sz="4000" b="1" dirty="0" err="1">
                <a:solidFill>
                  <a:srgbClr val="002060"/>
                </a:solidFill>
                <a:latin typeface="Times New Roman" panose="02020603050405020304" pitchFamily="18" charset="0"/>
                <a:cs typeface="Times New Roman" panose="02020603050405020304" pitchFamily="18" charset="0"/>
              </a:rPr>
              <a:t>Viết</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hoa</a:t>
            </a:r>
            <a:r>
              <a:rPr lang="en-US" sz="4000" b="1" dirty="0">
                <a:solidFill>
                  <a:srgbClr val="FF0000"/>
                </a:solidFill>
                <a:latin typeface="Times New Roman" panose="02020603050405020304" pitchFamily="18" charset="0"/>
                <a:cs typeface="Times New Roman" panose="02020603050405020304" pitchFamily="18" charset="0"/>
              </a:rPr>
              <a:t> D</a:t>
            </a:r>
            <a:endParaRPr lang="en-US" sz="4000" dirty="0">
              <a:latin typeface="Times New Roman" panose="02020603050405020304" pitchFamily="18" charset="0"/>
              <a:cs typeface="Times New Roman" panose="02020603050405020304" pitchFamily="18" charset="0"/>
            </a:endParaRPr>
          </a:p>
          <a:p>
            <a:pPr algn="ctr">
              <a:defRPr/>
            </a:pPr>
            <a:r>
              <a:rPr lang="en-US" sz="4000" b="1" dirty="0">
                <a:solidFill>
                  <a:srgbClr val="002060"/>
                </a:solidFill>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3960814" y="1811339"/>
            <a:ext cx="4135437" cy="80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Times New Roman" panose="02020603050405020304" pitchFamily="18" charset="0"/>
                <a:cs typeface="Times New Roman" panose="02020603050405020304" pitchFamily="18" charset="0"/>
              </a:rPr>
              <a:t> </a:t>
            </a:r>
          </a:p>
        </p:txBody>
      </p:sp>
      <p:sp>
        <p:nvSpPr>
          <p:cNvPr id="5" name="TextBox 4"/>
          <p:cNvSpPr txBox="1"/>
          <p:nvPr/>
        </p:nvSpPr>
        <p:spPr>
          <a:xfrm>
            <a:off x="440267" y="203200"/>
            <a:ext cx="1752600"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Tiết</a:t>
            </a:r>
            <a:r>
              <a:rPr lang="en-US" sz="3600" dirty="0">
                <a:solidFill>
                  <a:srgbClr val="FF0000"/>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2287280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9575" y="190500"/>
            <a:ext cx="8420100" cy="2831544"/>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endParaRPr lang="en-US" sz="3200" dirty="0">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1. </a:t>
            </a:r>
            <a:r>
              <a:rPr lang="en-US" sz="3200" dirty="0" err="1">
                <a:solidFill>
                  <a:srgbClr val="FF0000"/>
                </a:solidFill>
                <a:latin typeface="Times New Roman" panose="02020603050405020304" pitchFamily="18" charset="0"/>
                <a:cs typeface="Times New Roman" panose="02020603050405020304" pitchFamily="18" charset="0"/>
              </a:rPr>
              <a:t>Quan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lời</a:t>
            </a:r>
            <a:r>
              <a:rPr lang="en-US" sz="3200" dirty="0">
                <a:solidFill>
                  <a:srgbClr val="FF0000"/>
                </a:solidFill>
                <a:latin typeface="Times New Roman" panose="02020603050405020304" pitchFamily="18" charset="0"/>
                <a:cs typeface="Times New Roman" panose="02020603050405020304" pitchFamily="18" charset="0"/>
              </a:rPr>
              <a:t>:</a:t>
            </a:r>
          </a:p>
          <a:p>
            <a:pPr marL="342900" indent="-342900">
              <a:buAutoNum type="alphaLcPeriod"/>
            </a:pPr>
            <a:r>
              <a:rPr lang="en-US" sz="3200" dirty="0" err="1">
                <a:solidFill>
                  <a:srgbClr val="FF0000"/>
                </a:solidFill>
                <a:latin typeface="Times New Roman" panose="02020603050405020304" pitchFamily="18" charset="0"/>
                <a:cs typeface="Times New Roman" panose="02020603050405020304" pitchFamily="18" charset="0"/>
              </a:rPr>
              <a:t>Bức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vẽ</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vẽ</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đang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a:t>
            </a:r>
          </a:p>
          <a:p>
            <a:pPr marL="342900" indent="-342900">
              <a:buAutoNum type="alphaLcPeriod"/>
            </a:pPr>
            <a:r>
              <a:rPr lang="en-US" sz="3200" dirty="0">
                <a:solidFill>
                  <a:srgbClr val="FF0000"/>
                </a:solidFill>
                <a:latin typeface="Times New Roman" panose="02020603050405020304" pitchFamily="18" charset="0"/>
                <a:cs typeface="Times New Roman" panose="02020603050405020304" pitchFamily="18" charset="0"/>
              </a:rPr>
              <a:t>B. </a:t>
            </a:r>
            <a:r>
              <a:rPr lang="en-US" sz="3200" dirty="0" err="1">
                <a:solidFill>
                  <a:srgbClr val="FF0000"/>
                </a:solidFill>
                <a:latin typeface="Times New Roman" panose="02020603050405020304" pitchFamily="18" charset="0"/>
                <a:cs typeface="Times New Roman" panose="02020603050405020304" pitchFamily="18" charset="0"/>
              </a:rPr>
              <a:t>Đặt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bức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tranh</a:t>
            </a:r>
            <a:r>
              <a:rPr lang="en-US" sz="3200" dirty="0">
                <a:solidFill>
                  <a:srgbClr val="FF0000"/>
                </a:solidFill>
                <a:latin typeface="Times New Roman" panose="02020603050405020304" pitchFamily="18" charset="0"/>
                <a:cs typeface="Times New Roman" panose="02020603050405020304" pitchFamily="18" charset="0"/>
              </a:rPr>
              <a:t> </a:t>
            </a:r>
          </a:p>
          <a:p>
            <a:endParaRPr lang="en-US" dirty="0"/>
          </a:p>
        </p:txBody>
      </p:sp>
      <p:pic>
        <p:nvPicPr>
          <p:cNvPr id="6146" name="Picture 2" descr="https://tech12h.com/sites/default/files/styles/inbody400/public/7_157.png?itok=H4xQ1JE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25" y="1638299"/>
            <a:ext cx="5553075" cy="521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89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xEl>
                                              <p:pRg st="0" end="0"/>
                                            </p:txEl>
                                          </p:spTgt>
                                        </p:tgtEl>
                                      </p:cBhvr>
                                    </p:animEffect>
                                    <p:set>
                                      <p:cBhvr>
                                        <p:cTn id="12"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805"/>
          <p:cNvGrpSpPr>
            <a:grpSpLocks/>
          </p:cNvGrpSpPr>
          <p:nvPr/>
        </p:nvGrpSpPr>
        <p:grpSpPr bwMode="auto">
          <a:xfrm>
            <a:off x="6418264" y="1676400"/>
            <a:ext cx="3335337" cy="4267200"/>
            <a:chOff x="1525817" y="1173626"/>
            <a:chExt cx="3868105" cy="4671797"/>
          </a:xfrm>
        </p:grpSpPr>
        <p:grpSp>
          <p:nvGrpSpPr>
            <p:cNvPr id="4108" name="Group 264"/>
            <p:cNvGrpSpPr>
              <a:grpSpLocks/>
            </p:cNvGrpSpPr>
            <p:nvPr/>
          </p:nvGrpSpPr>
          <p:grpSpPr bwMode="auto">
            <a:xfrm>
              <a:off x="1525817" y="1173626"/>
              <a:ext cx="3868105" cy="4671797"/>
              <a:chOff x="3216" y="1432"/>
              <a:chExt cx="2004" cy="2120"/>
            </a:xfrm>
          </p:grpSpPr>
          <p:pic>
            <p:nvPicPr>
              <p:cNvPr id="4113" name="Picture 265"/>
              <p:cNvPicPr>
                <a:picLocks noChangeAspect="1" noChangeArrowheads="1"/>
              </p:cNvPicPr>
              <p:nvPr/>
            </p:nvPicPr>
            <p:blipFill>
              <a:blip r:embed="rId2">
                <a:extLst>
                  <a:ext uri="{28A0092B-C50C-407E-A947-70E740481C1C}">
                    <a14:useLocalDpi xmlns:a14="http://schemas.microsoft.com/office/drawing/2010/main" val="0"/>
                  </a:ext>
                </a:extLst>
              </a:blip>
              <a:srcRect l="20610" t="46135" r="54736" b="25151"/>
              <a:stretch>
                <a:fillRect/>
              </a:stretch>
            </p:blipFill>
            <p:spPr bwMode="auto">
              <a:xfrm>
                <a:off x="3216" y="1432"/>
                <a:ext cx="2004" cy="2064"/>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4114" name="Picture 266" descr="d 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 y="1576"/>
                <a:ext cx="1576"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9" name="Arc 267"/>
            <p:cNvSpPr>
              <a:spLocks/>
            </p:cNvSpPr>
            <p:nvPr/>
          </p:nvSpPr>
          <p:spPr bwMode="auto">
            <a:xfrm rot="9932604" flipH="1">
              <a:off x="4075006" y="3603714"/>
              <a:ext cx="515747" cy="957592"/>
            </a:xfrm>
            <a:custGeom>
              <a:avLst/>
              <a:gdLst>
                <a:gd name="T0" fmla="*/ 2147483646 w 21600"/>
                <a:gd name="T1" fmla="*/ 0 h 20341"/>
                <a:gd name="T2" fmla="*/ 2147483646 w 21600"/>
                <a:gd name="T3" fmla="*/ 2147483646 h 20341"/>
                <a:gd name="T4" fmla="*/ 0 w 21600"/>
                <a:gd name="T5" fmla="*/ 2147483646 h 20341"/>
                <a:gd name="T6" fmla="*/ 0 60000 65536"/>
                <a:gd name="T7" fmla="*/ 0 60000 65536"/>
                <a:gd name="T8" fmla="*/ 0 60000 65536"/>
                <a:gd name="T9" fmla="*/ 0 w 21600"/>
                <a:gd name="T10" fmla="*/ 0 h 20341"/>
                <a:gd name="T11" fmla="*/ 21600 w 21600"/>
                <a:gd name="T12" fmla="*/ 20341 h 20341"/>
              </a:gdLst>
              <a:ahLst/>
              <a:cxnLst>
                <a:cxn ang="T6">
                  <a:pos x="T0" y="T1"/>
                </a:cxn>
                <a:cxn ang="T7">
                  <a:pos x="T2" y="T3"/>
                </a:cxn>
                <a:cxn ang="T8">
                  <a:pos x="T4" y="T5"/>
                </a:cxn>
              </a:cxnLst>
              <a:rect l="T9" t="T10" r="T11" b="T12"/>
              <a:pathLst>
                <a:path w="21600" h="20341" fill="none" extrusionOk="0">
                  <a:moveTo>
                    <a:pt x="11726" y="-1"/>
                  </a:moveTo>
                  <a:cubicBezTo>
                    <a:pt x="17882" y="3979"/>
                    <a:pt x="21600" y="10809"/>
                    <a:pt x="21600" y="18140"/>
                  </a:cubicBezTo>
                  <a:cubicBezTo>
                    <a:pt x="21600" y="18875"/>
                    <a:pt x="21562" y="19609"/>
                    <a:pt x="21487" y="20340"/>
                  </a:cubicBezTo>
                </a:path>
                <a:path w="21600" h="20341" stroke="0" extrusionOk="0">
                  <a:moveTo>
                    <a:pt x="11726" y="-1"/>
                  </a:moveTo>
                  <a:cubicBezTo>
                    <a:pt x="17882" y="3979"/>
                    <a:pt x="21600" y="10809"/>
                    <a:pt x="21600" y="18140"/>
                  </a:cubicBezTo>
                  <a:cubicBezTo>
                    <a:pt x="21600" y="18875"/>
                    <a:pt x="21562" y="19609"/>
                    <a:pt x="21487" y="20340"/>
                  </a:cubicBezTo>
                  <a:lnTo>
                    <a:pt x="0" y="18140"/>
                  </a:lnTo>
                  <a:lnTo>
                    <a:pt x="11726" y="-1"/>
                  </a:lnTo>
                  <a:close/>
                </a:path>
              </a:pathLst>
            </a:custGeom>
            <a:noFill/>
            <a:ln w="38100">
              <a:solidFill>
                <a:srgbClr val="0000CC"/>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4110" name="Text Box 268"/>
            <p:cNvSpPr txBox="1">
              <a:spLocks noChangeArrowheads="1"/>
            </p:cNvSpPr>
            <p:nvPr/>
          </p:nvSpPr>
          <p:spPr bwMode="auto">
            <a:xfrm>
              <a:off x="3589230" y="1841933"/>
              <a:ext cx="369827" cy="57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9900CC"/>
                  </a:solidFill>
                </a:rPr>
                <a:t>1</a:t>
              </a:r>
            </a:p>
          </p:txBody>
        </p:sp>
        <p:sp>
          <p:nvSpPr>
            <p:cNvPr id="4111" name="Arc 269"/>
            <p:cNvSpPr>
              <a:spLocks/>
            </p:cNvSpPr>
            <p:nvPr/>
          </p:nvSpPr>
          <p:spPr bwMode="auto">
            <a:xfrm rot="3111005" flipH="1">
              <a:off x="2274101" y="2433751"/>
              <a:ext cx="778633" cy="738702"/>
            </a:xfrm>
            <a:custGeom>
              <a:avLst/>
              <a:gdLst>
                <a:gd name="T0" fmla="*/ 2147483646 w 35544"/>
                <a:gd name="T1" fmla="*/ 2147483646 h 21600"/>
                <a:gd name="T2" fmla="*/ 0 w 35544"/>
                <a:gd name="T3" fmla="*/ 2147483646 h 21600"/>
                <a:gd name="T4" fmla="*/ 2147483646 w 35544"/>
                <a:gd name="T5" fmla="*/ 0 h 21600"/>
                <a:gd name="T6" fmla="*/ 0 60000 65536"/>
                <a:gd name="T7" fmla="*/ 0 60000 65536"/>
                <a:gd name="T8" fmla="*/ 0 60000 65536"/>
                <a:gd name="T9" fmla="*/ 0 w 35544"/>
                <a:gd name="T10" fmla="*/ 0 h 21600"/>
                <a:gd name="T11" fmla="*/ 35544 w 35544"/>
                <a:gd name="T12" fmla="*/ 21600 h 21600"/>
              </a:gdLst>
              <a:ahLst/>
              <a:cxnLst>
                <a:cxn ang="T6">
                  <a:pos x="T0" y="T1"/>
                </a:cxn>
                <a:cxn ang="T7">
                  <a:pos x="T2" y="T3"/>
                </a:cxn>
                <a:cxn ang="T8">
                  <a:pos x="T4" y="T5"/>
                </a:cxn>
              </a:cxnLst>
              <a:rect l="T9" t="T10" r="T11" b="T12"/>
              <a:pathLst>
                <a:path w="35544" h="21600" fill="none" extrusionOk="0">
                  <a:moveTo>
                    <a:pt x="35544" y="8054"/>
                  </a:moveTo>
                  <a:cubicBezTo>
                    <a:pt x="32255" y="16237"/>
                    <a:pt x="24321" y="21599"/>
                    <a:pt x="15502" y="21600"/>
                  </a:cubicBezTo>
                  <a:cubicBezTo>
                    <a:pt x="9660" y="21600"/>
                    <a:pt x="4067" y="19233"/>
                    <a:pt x="-1" y="15041"/>
                  </a:cubicBezTo>
                </a:path>
                <a:path w="35544" h="21600" stroke="0" extrusionOk="0">
                  <a:moveTo>
                    <a:pt x="35544" y="8054"/>
                  </a:moveTo>
                  <a:cubicBezTo>
                    <a:pt x="32255" y="16237"/>
                    <a:pt x="24321" y="21599"/>
                    <a:pt x="15502" y="21600"/>
                  </a:cubicBezTo>
                  <a:cubicBezTo>
                    <a:pt x="9660" y="21600"/>
                    <a:pt x="4067" y="19233"/>
                    <a:pt x="-1" y="15041"/>
                  </a:cubicBezTo>
                  <a:lnTo>
                    <a:pt x="15502" y="0"/>
                  </a:lnTo>
                  <a:lnTo>
                    <a:pt x="35544" y="8054"/>
                  </a:lnTo>
                  <a:close/>
                </a:path>
              </a:pathLst>
            </a:custGeom>
            <a:noFill/>
            <a:ln w="38100">
              <a:solidFill>
                <a:srgbClr val="0000CC"/>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sp>
          <p:nvSpPr>
            <p:cNvPr id="4112" name="Line 270"/>
            <p:cNvSpPr>
              <a:spLocks noChangeShapeType="1"/>
            </p:cNvSpPr>
            <p:nvPr/>
          </p:nvSpPr>
          <p:spPr bwMode="auto">
            <a:xfrm>
              <a:off x="3717743" y="2291341"/>
              <a:ext cx="0" cy="885381"/>
            </a:xfrm>
            <a:prstGeom prst="line">
              <a:avLst/>
            </a:prstGeom>
            <a:noFill/>
            <a:ln w="2857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 name="Text Box 14"/>
          <p:cNvSpPr txBox="1">
            <a:spLocks noChangeArrowheads="1"/>
          </p:cNvSpPr>
          <p:nvPr/>
        </p:nvSpPr>
        <p:spPr bwMode="auto">
          <a:xfrm>
            <a:off x="2279650" y="2060575"/>
            <a:ext cx="5181600" cy="909638"/>
          </a:xfrm>
          <a:prstGeom prst="rect">
            <a:avLst/>
          </a:prstGeom>
          <a:noFill/>
          <a:ln w="9525">
            <a:noFill/>
            <a:miter lim="800000"/>
            <a:headEnd/>
            <a:tailEnd/>
          </a:ln>
          <a:effectLst/>
        </p:spPr>
        <p:txBody>
          <a:bodyPr>
            <a:spAutoFit/>
          </a:bodyPr>
          <a:lstStyle/>
          <a:p>
            <a:pPr algn="just" eaLnBrk="1" hangingPunct="1">
              <a:lnSpc>
                <a:spcPct val="55000"/>
              </a:lnSpc>
              <a:spcBef>
                <a:spcPct val="50000"/>
              </a:spcBef>
              <a:defRPr/>
            </a:pPr>
            <a:r>
              <a:rPr lang="en-US" sz="2800" b="1" dirty="0">
                <a:solidFill>
                  <a:srgbClr val="0000FF"/>
                </a:solidFill>
                <a:effectLst>
                  <a:outerShdw blurRad="38100" dist="38100" dir="2700000" algn="tl">
                    <a:srgbClr val="C0C0C0"/>
                  </a:outerShdw>
                </a:effectLst>
                <a:latin typeface="Times New Roman" pitchFamily="18" charset="0"/>
              </a:rPr>
              <a:t>  *Con </a:t>
            </a:r>
            <a:r>
              <a:rPr lang="en-US" sz="2800" b="1" dirty="0" err="1">
                <a:solidFill>
                  <a:srgbClr val="0000FF"/>
                </a:solidFill>
                <a:effectLst>
                  <a:outerShdw blurRad="38100" dist="38100" dir="2700000" algn="tl">
                    <a:srgbClr val="C0C0C0"/>
                  </a:outerShdw>
                </a:effectLst>
                <a:latin typeface="Times New Roman" pitchFamily="18" charset="0"/>
              </a:rPr>
              <a:t>chữ</a:t>
            </a:r>
            <a:r>
              <a:rPr lang="en-US" sz="2800" b="1" dirty="0">
                <a:solidFill>
                  <a:srgbClr val="0000FF"/>
                </a:solidFill>
                <a:effectLst>
                  <a:outerShdw blurRad="38100" dist="38100" dir="2700000" algn="tl">
                    <a:srgbClr val="C0C0C0"/>
                  </a:outerShdw>
                </a:effectLst>
                <a:latin typeface="Times New Roman" pitchFamily="18" charset="0"/>
              </a:rPr>
              <a:t> </a:t>
            </a:r>
            <a:r>
              <a:rPr lang="en-US" sz="4400" b="1" dirty="0">
                <a:solidFill>
                  <a:srgbClr val="0000FF"/>
                </a:solidFill>
                <a:effectLst>
                  <a:outerShdw blurRad="38100" dist="38100" dir="2700000" algn="tl">
                    <a:srgbClr val="C0C0C0"/>
                  </a:outerShdw>
                </a:effectLst>
                <a:latin typeface=".VnCommercial Script" pitchFamily="34" charset="0"/>
              </a:rPr>
              <a:t>D</a:t>
            </a:r>
            <a:r>
              <a:rPr lang="en-US" sz="2800" b="1" dirty="0">
                <a:solidFill>
                  <a:srgbClr val="0000FF"/>
                </a:solidFill>
                <a:effectLst>
                  <a:outerShdw blurRad="38100" dist="38100" dir="2700000" algn="tl">
                    <a:srgbClr val="C0C0C0"/>
                  </a:outerShdw>
                </a:effectLst>
                <a:latin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rPr>
              <a:t>cỡ</a:t>
            </a:r>
            <a:r>
              <a:rPr lang="en-US" sz="2800" b="1" dirty="0">
                <a:solidFill>
                  <a:srgbClr val="0000FF"/>
                </a:solidFill>
                <a:effectLst>
                  <a:outerShdw blurRad="38100" dist="38100" dir="2700000" algn="tl">
                    <a:srgbClr val="C0C0C0"/>
                  </a:outerShdw>
                </a:effectLst>
                <a:latin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rPr>
              <a:t>vừa</a:t>
            </a:r>
            <a:r>
              <a:rPr lang="en-US" sz="3600" b="1" dirty="0">
                <a:solidFill>
                  <a:schemeClr val="tx2"/>
                </a:solidFill>
                <a:effectLst>
                  <a:outerShdw blurRad="38100" dist="38100" dir="2700000" algn="tl">
                    <a:srgbClr val="C0C0C0"/>
                  </a:outerShdw>
                </a:effectLst>
                <a:latin typeface="Times New Roman" pitchFamily="18" charset="0"/>
              </a:rPr>
              <a:t> </a:t>
            </a:r>
          </a:p>
          <a:p>
            <a:pPr algn="just" eaLnBrk="1" hangingPunct="1">
              <a:lnSpc>
                <a:spcPct val="55000"/>
              </a:lnSpc>
              <a:spcBef>
                <a:spcPct val="50000"/>
              </a:spcBef>
              <a:defRPr/>
            </a:pPr>
            <a:r>
              <a:rPr lang="en-US" sz="2800" b="1" dirty="0" err="1">
                <a:solidFill>
                  <a:srgbClr val="0000FF"/>
                </a:solidFill>
                <a:effectLst>
                  <a:outerShdw blurRad="38100" dist="38100" dir="2700000" algn="tl">
                    <a:srgbClr val="C0C0C0"/>
                  </a:outerShdw>
                </a:effectLst>
                <a:latin typeface="Times New Roman" pitchFamily="18" charset="0"/>
              </a:rPr>
              <a:t>cao</a:t>
            </a:r>
            <a:r>
              <a:rPr lang="en-US" sz="2800" b="1" dirty="0">
                <a:solidFill>
                  <a:srgbClr val="0000FF"/>
                </a:solidFill>
                <a:effectLst>
                  <a:outerShdw blurRad="38100" dist="38100" dir="2700000" algn="tl">
                    <a:srgbClr val="C0C0C0"/>
                  </a:outerShdw>
                </a:effectLst>
                <a:latin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rPr>
              <a:t>mấy</a:t>
            </a:r>
            <a:r>
              <a:rPr lang="en-US" sz="2800" b="1" dirty="0">
                <a:solidFill>
                  <a:srgbClr val="0000FF"/>
                </a:solidFill>
                <a:effectLst>
                  <a:outerShdw blurRad="38100" dist="38100" dir="2700000" algn="tl">
                    <a:srgbClr val="C0C0C0"/>
                  </a:outerShdw>
                </a:effectLst>
                <a:latin typeface="Times New Roman" pitchFamily="18" charset="0"/>
              </a:rPr>
              <a:t> ô </a:t>
            </a:r>
            <a:r>
              <a:rPr lang="en-US" sz="2800" b="1" dirty="0" err="1">
                <a:solidFill>
                  <a:srgbClr val="0000FF"/>
                </a:solidFill>
                <a:effectLst>
                  <a:outerShdw blurRad="38100" dist="38100" dir="2700000" algn="tl">
                    <a:srgbClr val="C0C0C0"/>
                  </a:outerShdw>
                </a:effectLst>
                <a:latin typeface="Times New Roman" pitchFamily="18" charset="0"/>
              </a:rPr>
              <a:t>li</a:t>
            </a:r>
            <a:r>
              <a:rPr lang="en-US" sz="2800" b="1" dirty="0">
                <a:solidFill>
                  <a:srgbClr val="0000FF"/>
                </a:solidFill>
                <a:effectLst>
                  <a:outerShdw blurRad="38100" dist="38100" dir="2700000" algn="tl">
                    <a:srgbClr val="C0C0C0"/>
                  </a:outerShdw>
                </a:effectLst>
                <a:latin typeface="Times New Roman" pitchFamily="18" charset="0"/>
              </a:rPr>
              <a:t> ?</a:t>
            </a:r>
          </a:p>
        </p:txBody>
      </p:sp>
      <p:pic>
        <p:nvPicPr>
          <p:cNvPr id="4104" name="Picture 10" descr="hoa0001"/>
          <p:cNvPicPr>
            <a:picLocks noChangeAspect="1" noChangeArrowheads="1"/>
          </p:cNvPicPr>
          <p:nvPr/>
        </p:nvPicPr>
        <p:blipFill>
          <a:blip r:embed="rId4">
            <a:extLst>
              <a:ext uri="{28A0092B-C50C-407E-A947-70E740481C1C}">
                <a14:useLocalDpi xmlns:a14="http://schemas.microsoft.com/office/drawing/2010/main" val="0"/>
              </a:ext>
            </a:extLst>
          </a:blip>
          <a:srcRect l="24504" r="25812" b="55757"/>
          <a:stretch>
            <a:fillRect/>
          </a:stretch>
        </p:blipFill>
        <p:spPr bwMode="auto">
          <a:xfrm rot="9199349">
            <a:off x="2428875" y="5424489"/>
            <a:ext cx="81915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hoa0001"/>
          <p:cNvPicPr>
            <a:picLocks noChangeAspect="1" noChangeArrowheads="1"/>
          </p:cNvPicPr>
          <p:nvPr/>
        </p:nvPicPr>
        <p:blipFill>
          <a:blip r:embed="rId5">
            <a:extLst>
              <a:ext uri="{28A0092B-C50C-407E-A947-70E740481C1C}">
                <a14:useLocalDpi xmlns:a14="http://schemas.microsoft.com/office/drawing/2010/main" val="0"/>
              </a:ext>
            </a:extLst>
          </a:blip>
          <a:srcRect l="55197" t="42612" b="10580"/>
          <a:stretch>
            <a:fillRect/>
          </a:stretch>
        </p:blipFill>
        <p:spPr bwMode="auto">
          <a:xfrm rot="8527350">
            <a:off x="3524251" y="5426076"/>
            <a:ext cx="77946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2" descr="hoa0001"/>
          <p:cNvPicPr>
            <a:picLocks noChangeAspect="1" noChangeArrowheads="1"/>
          </p:cNvPicPr>
          <p:nvPr/>
        </p:nvPicPr>
        <p:blipFill>
          <a:blip r:embed="rId6">
            <a:extLst>
              <a:ext uri="{28A0092B-C50C-407E-A947-70E740481C1C}">
                <a14:useLocalDpi xmlns:a14="http://schemas.microsoft.com/office/drawing/2010/main" val="0"/>
              </a:ext>
            </a:extLst>
          </a:blip>
          <a:srcRect l="-3510" t="58333" r="52632"/>
          <a:stretch>
            <a:fillRect/>
          </a:stretch>
        </p:blipFill>
        <p:spPr bwMode="auto">
          <a:xfrm rot="14772439">
            <a:off x="4491038" y="5414963"/>
            <a:ext cx="855663"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ext Box 9"/>
          <p:cNvSpPr txBox="1">
            <a:spLocks noChangeArrowheads="1"/>
          </p:cNvSpPr>
          <p:nvPr/>
        </p:nvSpPr>
        <p:spPr bwMode="auto">
          <a:xfrm>
            <a:off x="2500313" y="1143001"/>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b="1" i="1" u="sng">
                <a:solidFill>
                  <a:srgbClr val="FF0000"/>
                </a:solidFill>
                <a:latin typeface="Times New Roman" panose="02020603050405020304" pitchFamily="18" charset="0"/>
              </a:rPr>
              <a:t>Chọn ý đúng nhất:</a:t>
            </a:r>
          </a:p>
        </p:txBody>
      </p:sp>
    </p:spTree>
    <p:extLst>
      <p:ext uri="{BB962C8B-B14F-4D97-AF65-F5344CB8AC3E}">
        <p14:creationId xmlns:p14="http://schemas.microsoft.com/office/powerpoint/2010/main" val="645559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9"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31" name="Group 805"/>
          <p:cNvGrpSpPr>
            <a:grpSpLocks/>
          </p:cNvGrpSpPr>
          <p:nvPr/>
        </p:nvGrpSpPr>
        <p:grpSpPr bwMode="auto">
          <a:xfrm>
            <a:off x="6418264" y="1676400"/>
            <a:ext cx="3335337" cy="4267200"/>
            <a:chOff x="1525817" y="1173626"/>
            <a:chExt cx="3868105" cy="4671797"/>
          </a:xfrm>
        </p:grpSpPr>
        <p:grpSp>
          <p:nvGrpSpPr>
            <p:cNvPr id="5132" name="Group 264"/>
            <p:cNvGrpSpPr>
              <a:grpSpLocks/>
            </p:cNvGrpSpPr>
            <p:nvPr/>
          </p:nvGrpSpPr>
          <p:grpSpPr bwMode="auto">
            <a:xfrm>
              <a:off x="1525817" y="1173626"/>
              <a:ext cx="3868105" cy="4671797"/>
              <a:chOff x="3216" y="1432"/>
              <a:chExt cx="2004" cy="2120"/>
            </a:xfrm>
          </p:grpSpPr>
          <p:pic>
            <p:nvPicPr>
              <p:cNvPr id="5137" name="Picture 265"/>
              <p:cNvPicPr>
                <a:picLocks noChangeAspect="1" noChangeArrowheads="1"/>
              </p:cNvPicPr>
              <p:nvPr/>
            </p:nvPicPr>
            <p:blipFill>
              <a:blip r:embed="rId2">
                <a:extLst>
                  <a:ext uri="{28A0092B-C50C-407E-A947-70E740481C1C}">
                    <a14:useLocalDpi xmlns:a14="http://schemas.microsoft.com/office/drawing/2010/main" val="0"/>
                  </a:ext>
                </a:extLst>
              </a:blip>
              <a:srcRect l="20610" t="46135" r="54736" b="25151"/>
              <a:stretch>
                <a:fillRect/>
              </a:stretch>
            </p:blipFill>
            <p:spPr bwMode="auto">
              <a:xfrm>
                <a:off x="3216" y="1432"/>
                <a:ext cx="2004" cy="2064"/>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5138" name="Picture 266" descr="d 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 y="1576"/>
                <a:ext cx="1576"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33" name="Arc 267"/>
            <p:cNvSpPr>
              <a:spLocks/>
            </p:cNvSpPr>
            <p:nvPr/>
          </p:nvSpPr>
          <p:spPr bwMode="auto">
            <a:xfrm rot="9932604" flipH="1">
              <a:off x="4075006" y="3603714"/>
              <a:ext cx="515747" cy="957592"/>
            </a:xfrm>
            <a:custGeom>
              <a:avLst/>
              <a:gdLst>
                <a:gd name="T0" fmla="*/ 2147483646 w 21600"/>
                <a:gd name="T1" fmla="*/ 0 h 20341"/>
                <a:gd name="T2" fmla="*/ 2147483646 w 21600"/>
                <a:gd name="T3" fmla="*/ 2147483646 h 20341"/>
                <a:gd name="T4" fmla="*/ 0 w 21600"/>
                <a:gd name="T5" fmla="*/ 2147483646 h 20341"/>
                <a:gd name="T6" fmla="*/ 0 60000 65536"/>
                <a:gd name="T7" fmla="*/ 0 60000 65536"/>
                <a:gd name="T8" fmla="*/ 0 60000 65536"/>
                <a:gd name="T9" fmla="*/ 0 w 21600"/>
                <a:gd name="T10" fmla="*/ 0 h 20341"/>
                <a:gd name="T11" fmla="*/ 21600 w 21600"/>
                <a:gd name="T12" fmla="*/ 20341 h 20341"/>
              </a:gdLst>
              <a:ahLst/>
              <a:cxnLst>
                <a:cxn ang="T6">
                  <a:pos x="T0" y="T1"/>
                </a:cxn>
                <a:cxn ang="T7">
                  <a:pos x="T2" y="T3"/>
                </a:cxn>
                <a:cxn ang="T8">
                  <a:pos x="T4" y="T5"/>
                </a:cxn>
              </a:cxnLst>
              <a:rect l="T9" t="T10" r="T11" b="T12"/>
              <a:pathLst>
                <a:path w="21600" h="20341" fill="none" extrusionOk="0">
                  <a:moveTo>
                    <a:pt x="11726" y="-1"/>
                  </a:moveTo>
                  <a:cubicBezTo>
                    <a:pt x="17882" y="3979"/>
                    <a:pt x="21600" y="10809"/>
                    <a:pt x="21600" y="18140"/>
                  </a:cubicBezTo>
                  <a:cubicBezTo>
                    <a:pt x="21600" y="18875"/>
                    <a:pt x="21562" y="19609"/>
                    <a:pt x="21487" y="20340"/>
                  </a:cubicBezTo>
                </a:path>
                <a:path w="21600" h="20341" stroke="0" extrusionOk="0">
                  <a:moveTo>
                    <a:pt x="11726" y="-1"/>
                  </a:moveTo>
                  <a:cubicBezTo>
                    <a:pt x="17882" y="3979"/>
                    <a:pt x="21600" y="10809"/>
                    <a:pt x="21600" y="18140"/>
                  </a:cubicBezTo>
                  <a:cubicBezTo>
                    <a:pt x="21600" y="18875"/>
                    <a:pt x="21562" y="19609"/>
                    <a:pt x="21487" y="20340"/>
                  </a:cubicBezTo>
                  <a:lnTo>
                    <a:pt x="0" y="18140"/>
                  </a:lnTo>
                  <a:lnTo>
                    <a:pt x="11726" y="-1"/>
                  </a:lnTo>
                  <a:close/>
                </a:path>
              </a:pathLst>
            </a:custGeom>
            <a:noFill/>
            <a:ln w="38100">
              <a:solidFill>
                <a:srgbClr val="0000CC"/>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5134" name="Text Box 268"/>
            <p:cNvSpPr txBox="1">
              <a:spLocks noChangeArrowheads="1"/>
            </p:cNvSpPr>
            <p:nvPr/>
          </p:nvSpPr>
          <p:spPr bwMode="auto">
            <a:xfrm>
              <a:off x="3589230" y="1841933"/>
              <a:ext cx="369827" cy="57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9900CC"/>
                  </a:solidFill>
                </a:rPr>
                <a:t>1</a:t>
              </a:r>
            </a:p>
          </p:txBody>
        </p:sp>
        <p:sp>
          <p:nvSpPr>
            <p:cNvPr id="5135" name="Arc 269"/>
            <p:cNvSpPr>
              <a:spLocks/>
            </p:cNvSpPr>
            <p:nvPr/>
          </p:nvSpPr>
          <p:spPr bwMode="auto">
            <a:xfrm rot="3111005" flipH="1">
              <a:off x="2274101" y="2433751"/>
              <a:ext cx="778633" cy="738702"/>
            </a:xfrm>
            <a:custGeom>
              <a:avLst/>
              <a:gdLst>
                <a:gd name="T0" fmla="*/ 2147483646 w 35544"/>
                <a:gd name="T1" fmla="*/ 2147483646 h 21600"/>
                <a:gd name="T2" fmla="*/ 0 w 35544"/>
                <a:gd name="T3" fmla="*/ 2147483646 h 21600"/>
                <a:gd name="T4" fmla="*/ 2147483646 w 35544"/>
                <a:gd name="T5" fmla="*/ 0 h 21600"/>
                <a:gd name="T6" fmla="*/ 0 60000 65536"/>
                <a:gd name="T7" fmla="*/ 0 60000 65536"/>
                <a:gd name="T8" fmla="*/ 0 60000 65536"/>
                <a:gd name="T9" fmla="*/ 0 w 35544"/>
                <a:gd name="T10" fmla="*/ 0 h 21600"/>
                <a:gd name="T11" fmla="*/ 35544 w 35544"/>
                <a:gd name="T12" fmla="*/ 21600 h 21600"/>
              </a:gdLst>
              <a:ahLst/>
              <a:cxnLst>
                <a:cxn ang="T6">
                  <a:pos x="T0" y="T1"/>
                </a:cxn>
                <a:cxn ang="T7">
                  <a:pos x="T2" y="T3"/>
                </a:cxn>
                <a:cxn ang="T8">
                  <a:pos x="T4" y="T5"/>
                </a:cxn>
              </a:cxnLst>
              <a:rect l="T9" t="T10" r="T11" b="T12"/>
              <a:pathLst>
                <a:path w="35544" h="21600" fill="none" extrusionOk="0">
                  <a:moveTo>
                    <a:pt x="35544" y="8054"/>
                  </a:moveTo>
                  <a:cubicBezTo>
                    <a:pt x="32255" y="16237"/>
                    <a:pt x="24321" y="21599"/>
                    <a:pt x="15502" y="21600"/>
                  </a:cubicBezTo>
                  <a:cubicBezTo>
                    <a:pt x="9660" y="21600"/>
                    <a:pt x="4067" y="19233"/>
                    <a:pt x="-1" y="15041"/>
                  </a:cubicBezTo>
                </a:path>
                <a:path w="35544" h="21600" stroke="0" extrusionOk="0">
                  <a:moveTo>
                    <a:pt x="35544" y="8054"/>
                  </a:moveTo>
                  <a:cubicBezTo>
                    <a:pt x="32255" y="16237"/>
                    <a:pt x="24321" y="21599"/>
                    <a:pt x="15502" y="21600"/>
                  </a:cubicBezTo>
                  <a:cubicBezTo>
                    <a:pt x="9660" y="21600"/>
                    <a:pt x="4067" y="19233"/>
                    <a:pt x="-1" y="15041"/>
                  </a:cubicBezTo>
                  <a:lnTo>
                    <a:pt x="15502" y="0"/>
                  </a:lnTo>
                  <a:lnTo>
                    <a:pt x="35544" y="8054"/>
                  </a:lnTo>
                  <a:close/>
                </a:path>
              </a:pathLst>
            </a:custGeom>
            <a:noFill/>
            <a:ln w="38100">
              <a:solidFill>
                <a:srgbClr val="0000CC"/>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sp>
          <p:nvSpPr>
            <p:cNvPr id="5136" name="Line 270"/>
            <p:cNvSpPr>
              <a:spLocks noChangeShapeType="1"/>
            </p:cNvSpPr>
            <p:nvPr/>
          </p:nvSpPr>
          <p:spPr bwMode="auto">
            <a:xfrm>
              <a:off x="3717743" y="2291341"/>
              <a:ext cx="0" cy="885381"/>
            </a:xfrm>
            <a:prstGeom prst="line">
              <a:avLst/>
            </a:prstGeom>
            <a:noFill/>
            <a:ln w="2857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975333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805"/>
          <p:cNvGrpSpPr>
            <a:grpSpLocks/>
          </p:cNvGrpSpPr>
          <p:nvPr/>
        </p:nvGrpSpPr>
        <p:grpSpPr bwMode="auto">
          <a:xfrm>
            <a:off x="6418264" y="1676400"/>
            <a:ext cx="3335337" cy="4267200"/>
            <a:chOff x="1525817" y="1173626"/>
            <a:chExt cx="3868105" cy="4671797"/>
          </a:xfrm>
        </p:grpSpPr>
        <p:grpSp>
          <p:nvGrpSpPr>
            <p:cNvPr id="6156" name="Group 264"/>
            <p:cNvGrpSpPr>
              <a:grpSpLocks/>
            </p:cNvGrpSpPr>
            <p:nvPr/>
          </p:nvGrpSpPr>
          <p:grpSpPr bwMode="auto">
            <a:xfrm>
              <a:off x="1525817" y="1173626"/>
              <a:ext cx="3868105" cy="4671797"/>
              <a:chOff x="3216" y="1432"/>
              <a:chExt cx="2004" cy="2120"/>
            </a:xfrm>
          </p:grpSpPr>
          <p:pic>
            <p:nvPicPr>
              <p:cNvPr id="6161" name="Picture 265"/>
              <p:cNvPicPr>
                <a:picLocks noChangeAspect="1" noChangeArrowheads="1"/>
              </p:cNvPicPr>
              <p:nvPr/>
            </p:nvPicPr>
            <p:blipFill>
              <a:blip r:embed="rId2">
                <a:extLst>
                  <a:ext uri="{28A0092B-C50C-407E-A947-70E740481C1C}">
                    <a14:useLocalDpi xmlns:a14="http://schemas.microsoft.com/office/drawing/2010/main" val="0"/>
                  </a:ext>
                </a:extLst>
              </a:blip>
              <a:srcRect l="20610" t="46135" r="54736" b="25151"/>
              <a:stretch>
                <a:fillRect/>
              </a:stretch>
            </p:blipFill>
            <p:spPr bwMode="auto">
              <a:xfrm>
                <a:off x="3216" y="1432"/>
                <a:ext cx="2004" cy="2064"/>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6162" name="Picture 266" descr="d 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 y="1576"/>
                <a:ext cx="1576"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7" name="Arc 267"/>
            <p:cNvSpPr>
              <a:spLocks/>
            </p:cNvSpPr>
            <p:nvPr/>
          </p:nvSpPr>
          <p:spPr bwMode="auto">
            <a:xfrm rot="9932604" flipH="1">
              <a:off x="4075006" y="3603714"/>
              <a:ext cx="515747" cy="957592"/>
            </a:xfrm>
            <a:custGeom>
              <a:avLst/>
              <a:gdLst>
                <a:gd name="T0" fmla="*/ 2147483646 w 21600"/>
                <a:gd name="T1" fmla="*/ 0 h 20341"/>
                <a:gd name="T2" fmla="*/ 2147483646 w 21600"/>
                <a:gd name="T3" fmla="*/ 2147483646 h 20341"/>
                <a:gd name="T4" fmla="*/ 0 w 21600"/>
                <a:gd name="T5" fmla="*/ 2147483646 h 20341"/>
                <a:gd name="T6" fmla="*/ 0 60000 65536"/>
                <a:gd name="T7" fmla="*/ 0 60000 65536"/>
                <a:gd name="T8" fmla="*/ 0 60000 65536"/>
                <a:gd name="T9" fmla="*/ 0 w 21600"/>
                <a:gd name="T10" fmla="*/ 0 h 20341"/>
                <a:gd name="T11" fmla="*/ 21600 w 21600"/>
                <a:gd name="T12" fmla="*/ 20341 h 20341"/>
              </a:gdLst>
              <a:ahLst/>
              <a:cxnLst>
                <a:cxn ang="T6">
                  <a:pos x="T0" y="T1"/>
                </a:cxn>
                <a:cxn ang="T7">
                  <a:pos x="T2" y="T3"/>
                </a:cxn>
                <a:cxn ang="T8">
                  <a:pos x="T4" y="T5"/>
                </a:cxn>
              </a:cxnLst>
              <a:rect l="T9" t="T10" r="T11" b="T12"/>
              <a:pathLst>
                <a:path w="21600" h="20341" fill="none" extrusionOk="0">
                  <a:moveTo>
                    <a:pt x="11726" y="-1"/>
                  </a:moveTo>
                  <a:cubicBezTo>
                    <a:pt x="17882" y="3979"/>
                    <a:pt x="21600" y="10809"/>
                    <a:pt x="21600" y="18140"/>
                  </a:cubicBezTo>
                  <a:cubicBezTo>
                    <a:pt x="21600" y="18875"/>
                    <a:pt x="21562" y="19609"/>
                    <a:pt x="21487" y="20340"/>
                  </a:cubicBezTo>
                </a:path>
                <a:path w="21600" h="20341" stroke="0" extrusionOk="0">
                  <a:moveTo>
                    <a:pt x="11726" y="-1"/>
                  </a:moveTo>
                  <a:cubicBezTo>
                    <a:pt x="17882" y="3979"/>
                    <a:pt x="21600" y="10809"/>
                    <a:pt x="21600" y="18140"/>
                  </a:cubicBezTo>
                  <a:cubicBezTo>
                    <a:pt x="21600" y="18875"/>
                    <a:pt x="21562" y="19609"/>
                    <a:pt x="21487" y="20340"/>
                  </a:cubicBezTo>
                  <a:lnTo>
                    <a:pt x="0" y="18140"/>
                  </a:lnTo>
                  <a:lnTo>
                    <a:pt x="11726" y="-1"/>
                  </a:lnTo>
                  <a:close/>
                </a:path>
              </a:pathLst>
            </a:custGeom>
            <a:noFill/>
            <a:ln w="38100">
              <a:solidFill>
                <a:srgbClr val="0000CC"/>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6158" name="Text Box 268"/>
            <p:cNvSpPr txBox="1">
              <a:spLocks noChangeArrowheads="1"/>
            </p:cNvSpPr>
            <p:nvPr/>
          </p:nvSpPr>
          <p:spPr bwMode="auto">
            <a:xfrm>
              <a:off x="3589230" y="1841933"/>
              <a:ext cx="369827" cy="57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9900CC"/>
                  </a:solidFill>
                </a:rPr>
                <a:t>1</a:t>
              </a:r>
            </a:p>
          </p:txBody>
        </p:sp>
        <p:sp>
          <p:nvSpPr>
            <p:cNvPr id="6159" name="Arc 269"/>
            <p:cNvSpPr>
              <a:spLocks/>
            </p:cNvSpPr>
            <p:nvPr/>
          </p:nvSpPr>
          <p:spPr bwMode="auto">
            <a:xfrm rot="3111005" flipH="1">
              <a:off x="2274101" y="2433751"/>
              <a:ext cx="778633" cy="738702"/>
            </a:xfrm>
            <a:custGeom>
              <a:avLst/>
              <a:gdLst>
                <a:gd name="T0" fmla="*/ 2147483646 w 35544"/>
                <a:gd name="T1" fmla="*/ 2147483646 h 21600"/>
                <a:gd name="T2" fmla="*/ 0 w 35544"/>
                <a:gd name="T3" fmla="*/ 2147483646 h 21600"/>
                <a:gd name="T4" fmla="*/ 2147483646 w 35544"/>
                <a:gd name="T5" fmla="*/ 0 h 21600"/>
                <a:gd name="T6" fmla="*/ 0 60000 65536"/>
                <a:gd name="T7" fmla="*/ 0 60000 65536"/>
                <a:gd name="T8" fmla="*/ 0 60000 65536"/>
                <a:gd name="T9" fmla="*/ 0 w 35544"/>
                <a:gd name="T10" fmla="*/ 0 h 21600"/>
                <a:gd name="T11" fmla="*/ 35544 w 35544"/>
                <a:gd name="T12" fmla="*/ 21600 h 21600"/>
              </a:gdLst>
              <a:ahLst/>
              <a:cxnLst>
                <a:cxn ang="T6">
                  <a:pos x="T0" y="T1"/>
                </a:cxn>
                <a:cxn ang="T7">
                  <a:pos x="T2" y="T3"/>
                </a:cxn>
                <a:cxn ang="T8">
                  <a:pos x="T4" y="T5"/>
                </a:cxn>
              </a:cxnLst>
              <a:rect l="T9" t="T10" r="T11" b="T12"/>
              <a:pathLst>
                <a:path w="35544" h="21600" fill="none" extrusionOk="0">
                  <a:moveTo>
                    <a:pt x="35544" y="8054"/>
                  </a:moveTo>
                  <a:cubicBezTo>
                    <a:pt x="32255" y="16237"/>
                    <a:pt x="24321" y="21599"/>
                    <a:pt x="15502" y="21600"/>
                  </a:cubicBezTo>
                  <a:cubicBezTo>
                    <a:pt x="9660" y="21600"/>
                    <a:pt x="4067" y="19233"/>
                    <a:pt x="-1" y="15041"/>
                  </a:cubicBezTo>
                </a:path>
                <a:path w="35544" h="21600" stroke="0" extrusionOk="0">
                  <a:moveTo>
                    <a:pt x="35544" y="8054"/>
                  </a:moveTo>
                  <a:cubicBezTo>
                    <a:pt x="32255" y="16237"/>
                    <a:pt x="24321" y="21599"/>
                    <a:pt x="15502" y="21600"/>
                  </a:cubicBezTo>
                  <a:cubicBezTo>
                    <a:pt x="9660" y="21600"/>
                    <a:pt x="4067" y="19233"/>
                    <a:pt x="-1" y="15041"/>
                  </a:cubicBezTo>
                  <a:lnTo>
                    <a:pt x="15502" y="0"/>
                  </a:lnTo>
                  <a:lnTo>
                    <a:pt x="35544" y="8054"/>
                  </a:lnTo>
                  <a:close/>
                </a:path>
              </a:pathLst>
            </a:custGeom>
            <a:noFill/>
            <a:ln w="38100">
              <a:solidFill>
                <a:srgbClr val="0000CC"/>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sp>
          <p:nvSpPr>
            <p:cNvPr id="6160" name="Line 270"/>
            <p:cNvSpPr>
              <a:spLocks noChangeShapeType="1"/>
            </p:cNvSpPr>
            <p:nvPr/>
          </p:nvSpPr>
          <p:spPr bwMode="auto">
            <a:xfrm>
              <a:off x="3717743" y="2291341"/>
              <a:ext cx="0" cy="885381"/>
            </a:xfrm>
            <a:prstGeom prst="line">
              <a:avLst/>
            </a:prstGeom>
            <a:noFill/>
            <a:ln w="2857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978500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65"/>
          <p:cNvPicPr>
            <a:picLocks noChangeAspect="1" noChangeArrowheads="1"/>
          </p:cNvPicPr>
          <p:nvPr/>
        </p:nvPicPr>
        <p:blipFill>
          <a:blip r:embed="rId2">
            <a:extLst>
              <a:ext uri="{28A0092B-C50C-407E-A947-70E740481C1C}">
                <a14:useLocalDpi xmlns:a14="http://schemas.microsoft.com/office/drawing/2010/main" val="0"/>
              </a:ext>
            </a:extLst>
          </a:blip>
          <a:srcRect l="20610" t="46135" r="54736" b="25151"/>
          <a:stretch>
            <a:fillRect/>
          </a:stretch>
        </p:blipFill>
        <p:spPr bwMode="auto">
          <a:xfrm>
            <a:off x="3027364" y="1462089"/>
            <a:ext cx="3868737" cy="4548187"/>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311"/>
          <p:cNvGrpSpPr>
            <a:grpSpLocks/>
          </p:cNvGrpSpPr>
          <p:nvPr/>
        </p:nvGrpSpPr>
        <p:grpSpPr bwMode="auto">
          <a:xfrm>
            <a:off x="3795713" y="2130425"/>
            <a:ext cx="2297112" cy="2719388"/>
            <a:chOff x="2271738" y="2130863"/>
            <a:chExt cx="2297062" cy="2719061"/>
          </a:xfrm>
        </p:grpSpPr>
        <p:sp>
          <p:nvSpPr>
            <p:cNvPr id="7473" name="Arc 267"/>
            <p:cNvSpPr>
              <a:spLocks/>
            </p:cNvSpPr>
            <p:nvPr/>
          </p:nvSpPr>
          <p:spPr bwMode="auto">
            <a:xfrm rot="9932604" flipH="1">
              <a:off x="4052969" y="3892288"/>
              <a:ext cx="515831" cy="957636"/>
            </a:xfrm>
            <a:custGeom>
              <a:avLst/>
              <a:gdLst>
                <a:gd name="T0" fmla="*/ 2147483646 w 21600"/>
                <a:gd name="T1" fmla="*/ 0 h 20341"/>
                <a:gd name="T2" fmla="*/ 2147483646 w 21600"/>
                <a:gd name="T3" fmla="*/ 2147483646 h 20341"/>
                <a:gd name="T4" fmla="*/ 0 w 21600"/>
                <a:gd name="T5" fmla="*/ 2147483646 h 20341"/>
                <a:gd name="T6" fmla="*/ 0 60000 65536"/>
                <a:gd name="T7" fmla="*/ 0 60000 65536"/>
                <a:gd name="T8" fmla="*/ 0 60000 65536"/>
                <a:gd name="T9" fmla="*/ 0 w 21600"/>
                <a:gd name="T10" fmla="*/ 0 h 20341"/>
                <a:gd name="T11" fmla="*/ 21600 w 21600"/>
                <a:gd name="T12" fmla="*/ 20341 h 20341"/>
              </a:gdLst>
              <a:ahLst/>
              <a:cxnLst>
                <a:cxn ang="T6">
                  <a:pos x="T0" y="T1"/>
                </a:cxn>
                <a:cxn ang="T7">
                  <a:pos x="T2" y="T3"/>
                </a:cxn>
                <a:cxn ang="T8">
                  <a:pos x="T4" y="T5"/>
                </a:cxn>
              </a:cxnLst>
              <a:rect l="T9" t="T10" r="T11" b="T12"/>
              <a:pathLst>
                <a:path w="21600" h="20341" fill="none" extrusionOk="0">
                  <a:moveTo>
                    <a:pt x="11726" y="-1"/>
                  </a:moveTo>
                  <a:cubicBezTo>
                    <a:pt x="17882" y="3979"/>
                    <a:pt x="21600" y="10809"/>
                    <a:pt x="21600" y="18140"/>
                  </a:cubicBezTo>
                  <a:cubicBezTo>
                    <a:pt x="21600" y="18875"/>
                    <a:pt x="21562" y="19609"/>
                    <a:pt x="21487" y="20340"/>
                  </a:cubicBezTo>
                </a:path>
                <a:path w="21600" h="20341" stroke="0" extrusionOk="0">
                  <a:moveTo>
                    <a:pt x="11726" y="-1"/>
                  </a:moveTo>
                  <a:cubicBezTo>
                    <a:pt x="17882" y="3979"/>
                    <a:pt x="21600" y="10809"/>
                    <a:pt x="21600" y="18140"/>
                  </a:cubicBezTo>
                  <a:cubicBezTo>
                    <a:pt x="21600" y="18875"/>
                    <a:pt x="21562" y="19609"/>
                    <a:pt x="21487" y="20340"/>
                  </a:cubicBezTo>
                  <a:lnTo>
                    <a:pt x="0" y="18140"/>
                  </a:lnTo>
                  <a:lnTo>
                    <a:pt x="11726" y="-1"/>
                  </a:lnTo>
                  <a:close/>
                </a:path>
              </a:pathLst>
            </a:custGeom>
            <a:noFill/>
            <a:ln w="38100">
              <a:solidFill>
                <a:srgbClr val="0000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4" name="Text Box 268"/>
            <p:cNvSpPr txBox="1">
              <a:spLocks noChangeArrowheads="1"/>
            </p:cNvSpPr>
            <p:nvPr/>
          </p:nvSpPr>
          <p:spPr bwMode="auto">
            <a:xfrm>
              <a:off x="3566689" y="2130863"/>
              <a:ext cx="370754" cy="52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9900CC"/>
                  </a:solidFill>
                </a:rPr>
                <a:t>1</a:t>
              </a:r>
            </a:p>
          </p:txBody>
        </p:sp>
        <p:sp>
          <p:nvSpPr>
            <p:cNvPr id="7475" name="Arc 269"/>
            <p:cNvSpPr>
              <a:spLocks/>
            </p:cNvSpPr>
            <p:nvPr/>
          </p:nvSpPr>
          <p:spPr bwMode="auto">
            <a:xfrm rot="3111005" flipH="1">
              <a:off x="2251815" y="2722228"/>
              <a:ext cx="778669" cy="738823"/>
            </a:xfrm>
            <a:custGeom>
              <a:avLst/>
              <a:gdLst>
                <a:gd name="T0" fmla="*/ 2147483646 w 35544"/>
                <a:gd name="T1" fmla="*/ 2147483646 h 21600"/>
                <a:gd name="T2" fmla="*/ 0 w 35544"/>
                <a:gd name="T3" fmla="*/ 2147483646 h 21600"/>
                <a:gd name="T4" fmla="*/ 2147483646 w 35544"/>
                <a:gd name="T5" fmla="*/ 0 h 21600"/>
                <a:gd name="T6" fmla="*/ 0 60000 65536"/>
                <a:gd name="T7" fmla="*/ 0 60000 65536"/>
                <a:gd name="T8" fmla="*/ 0 60000 65536"/>
                <a:gd name="T9" fmla="*/ 0 w 35544"/>
                <a:gd name="T10" fmla="*/ 0 h 21600"/>
                <a:gd name="T11" fmla="*/ 35544 w 35544"/>
                <a:gd name="T12" fmla="*/ 21600 h 21600"/>
              </a:gdLst>
              <a:ahLst/>
              <a:cxnLst>
                <a:cxn ang="T6">
                  <a:pos x="T0" y="T1"/>
                </a:cxn>
                <a:cxn ang="T7">
                  <a:pos x="T2" y="T3"/>
                </a:cxn>
                <a:cxn ang="T8">
                  <a:pos x="T4" y="T5"/>
                </a:cxn>
              </a:cxnLst>
              <a:rect l="T9" t="T10" r="T11" b="T12"/>
              <a:pathLst>
                <a:path w="35544" h="21600" fill="none" extrusionOk="0">
                  <a:moveTo>
                    <a:pt x="35544" y="8054"/>
                  </a:moveTo>
                  <a:cubicBezTo>
                    <a:pt x="32255" y="16237"/>
                    <a:pt x="24321" y="21599"/>
                    <a:pt x="15502" y="21600"/>
                  </a:cubicBezTo>
                  <a:cubicBezTo>
                    <a:pt x="9660" y="21600"/>
                    <a:pt x="4067" y="19233"/>
                    <a:pt x="-1" y="15041"/>
                  </a:cubicBezTo>
                </a:path>
                <a:path w="35544" h="21600" stroke="0" extrusionOk="0">
                  <a:moveTo>
                    <a:pt x="35544" y="8054"/>
                  </a:moveTo>
                  <a:cubicBezTo>
                    <a:pt x="32255" y="16237"/>
                    <a:pt x="24321" y="21599"/>
                    <a:pt x="15502" y="21600"/>
                  </a:cubicBezTo>
                  <a:cubicBezTo>
                    <a:pt x="9660" y="21600"/>
                    <a:pt x="4067" y="19233"/>
                    <a:pt x="-1" y="15041"/>
                  </a:cubicBezTo>
                  <a:lnTo>
                    <a:pt x="15502" y="0"/>
                  </a:lnTo>
                  <a:lnTo>
                    <a:pt x="35544" y="8054"/>
                  </a:lnTo>
                  <a:close/>
                </a:path>
              </a:pathLst>
            </a:custGeom>
            <a:noFill/>
            <a:ln w="38100">
              <a:solidFill>
                <a:srgbClr val="0000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6" name="Line 270"/>
            <p:cNvSpPr>
              <a:spLocks noChangeShapeType="1"/>
            </p:cNvSpPr>
            <p:nvPr/>
          </p:nvSpPr>
          <p:spPr bwMode="auto">
            <a:xfrm>
              <a:off x="3695647" y="2579854"/>
              <a:ext cx="0" cy="885422"/>
            </a:xfrm>
            <a:prstGeom prst="line">
              <a:avLst/>
            </a:prstGeom>
            <a:noFill/>
            <a:ln w="2857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172" name="Group 18"/>
          <p:cNvGrpSpPr>
            <a:grpSpLocks/>
          </p:cNvGrpSpPr>
          <p:nvPr/>
        </p:nvGrpSpPr>
        <p:grpSpPr bwMode="auto">
          <a:xfrm>
            <a:off x="7167563" y="1438276"/>
            <a:ext cx="4000500" cy="4633913"/>
            <a:chOff x="5643571" y="1438279"/>
            <a:chExt cx="4000528" cy="4633913"/>
          </a:xfrm>
        </p:grpSpPr>
        <p:pic>
          <p:nvPicPr>
            <p:cNvPr id="7469" name="Picture 3" descr="Grey_bunn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58082" y="4000504"/>
              <a:ext cx="107157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70" name="Group 17"/>
            <p:cNvGrpSpPr>
              <a:grpSpLocks/>
            </p:cNvGrpSpPr>
            <p:nvPr/>
          </p:nvGrpSpPr>
          <p:grpSpPr bwMode="auto">
            <a:xfrm>
              <a:off x="5643571" y="1438279"/>
              <a:ext cx="4000528" cy="1809750"/>
              <a:chOff x="6026183" y="1438279"/>
              <a:chExt cx="3617915" cy="1809750"/>
            </a:xfrm>
          </p:grpSpPr>
          <p:sp>
            <p:nvSpPr>
              <p:cNvPr id="15" name="AutoShape 6"/>
              <p:cNvSpPr>
                <a:spLocks noChangeArrowheads="1"/>
              </p:cNvSpPr>
              <p:nvPr/>
            </p:nvSpPr>
            <p:spPr bwMode="auto">
              <a:xfrm flipH="1">
                <a:off x="6026183" y="1438279"/>
                <a:ext cx="2562689" cy="1809750"/>
              </a:xfrm>
              <a:prstGeom prst="cloudCallout">
                <a:avLst>
                  <a:gd name="adj1" fmla="val -16977"/>
                  <a:gd name="adj2" fmla="val 102630"/>
                </a:avLst>
              </a:prstGeom>
              <a:solidFill>
                <a:srgbClr val="FFFF00"/>
              </a:solidFill>
              <a:ln w="9525">
                <a:solidFill>
                  <a:schemeClr val="tx1"/>
                </a:solidFill>
                <a:round/>
                <a:headEnd/>
                <a:tailEnd/>
              </a:ln>
              <a:effectLst/>
            </p:spPr>
            <p:txBody>
              <a:bodyPr/>
              <a:lstStyle/>
              <a:p>
                <a:pPr algn="ctr" eaLnBrk="1" hangingPunct="1">
                  <a:spcBef>
                    <a:spcPct val="20000"/>
                  </a:spcBef>
                  <a:defRPr/>
                </a:pPr>
                <a:endParaRPr lang="en-US" sz="3600">
                  <a:solidFill>
                    <a:schemeClr val="tx2"/>
                  </a:solidFill>
                  <a:effectLst>
                    <a:outerShdw blurRad="38100" dist="38100" dir="2700000" algn="tl">
                      <a:srgbClr val="000000">
                        <a:alpha val="43137"/>
                      </a:srgbClr>
                    </a:outerShdw>
                  </a:effectLst>
                  <a:latin typeface=".VnTime" pitchFamily="34" charset="0"/>
                </a:endParaRPr>
              </a:p>
            </p:txBody>
          </p:sp>
          <p:sp>
            <p:nvSpPr>
              <p:cNvPr id="17" name="Text Box 7"/>
              <p:cNvSpPr txBox="1">
                <a:spLocks noChangeArrowheads="1"/>
              </p:cNvSpPr>
              <p:nvPr/>
            </p:nvSpPr>
            <p:spPr bwMode="auto">
              <a:xfrm>
                <a:off x="6263070" y="1714504"/>
                <a:ext cx="3381028" cy="646331"/>
              </a:xfrm>
              <a:prstGeom prst="rect">
                <a:avLst/>
              </a:prstGeom>
              <a:noFill/>
              <a:ln w="9525">
                <a:noFill/>
                <a:miter lim="800000"/>
                <a:headEnd/>
                <a:tailEnd/>
              </a:ln>
              <a:effectLst/>
            </p:spPr>
            <p:txBody>
              <a:bodyPr>
                <a:spAutoFit/>
              </a:bodyPr>
              <a:lstStyle/>
              <a:p>
                <a:pPr algn="just" eaLnBrk="1" hangingPunct="1">
                  <a:defRPr/>
                </a:pPr>
                <a:r>
                  <a:rPr lang="en-US" sz="3600" b="1" dirty="0">
                    <a:solidFill>
                      <a:srgbClr val="3333FF"/>
                    </a:solidFill>
                    <a:effectLst>
                      <a:outerShdw blurRad="38100" dist="38100" dir="2700000" algn="tl">
                        <a:srgbClr val="C0C0C0"/>
                      </a:outerShdw>
                    </a:effectLst>
                    <a:latin typeface=".VnShelley Allegro" pitchFamily="82" charset="0"/>
                  </a:rPr>
                  <a:t>  </a:t>
                </a:r>
                <a:r>
                  <a:rPr lang="en-US" sz="3200" b="1" dirty="0" err="1">
                    <a:solidFill>
                      <a:srgbClr val="3333FF"/>
                    </a:solidFill>
                    <a:effectLst>
                      <a:outerShdw blurRad="38100" dist="38100" dir="2700000" algn="tl">
                        <a:srgbClr val="C0C0C0"/>
                      </a:outerShdw>
                    </a:effectLst>
                    <a:latin typeface=".VnAristote" pitchFamily="34" charset="0"/>
                  </a:rPr>
                  <a:t>Viết</a:t>
                </a:r>
                <a:r>
                  <a:rPr lang="en-US" sz="3200" b="1" dirty="0">
                    <a:solidFill>
                      <a:srgbClr val="3333FF"/>
                    </a:solidFill>
                    <a:effectLst>
                      <a:outerShdw blurRad="38100" dist="38100" dir="2700000" algn="tl">
                        <a:srgbClr val="C0C0C0"/>
                      </a:outerShdw>
                    </a:effectLst>
                    <a:latin typeface=".VnAristote" pitchFamily="34" charset="0"/>
                  </a:rPr>
                  <a:t> </a:t>
                </a:r>
                <a:r>
                  <a:rPr lang="en-US" sz="3200" b="1" dirty="0" err="1">
                    <a:solidFill>
                      <a:srgbClr val="3333FF"/>
                    </a:solidFill>
                    <a:effectLst>
                      <a:outerShdw blurRad="38100" dist="38100" dir="2700000" algn="tl">
                        <a:srgbClr val="C0C0C0"/>
                      </a:outerShdw>
                    </a:effectLst>
                    <a:latin typeface=".VnAristote" pitchFamily="34" charset="0"/>
                  </a:rPr>
                  <a:t>chữ</a:t>
                </a:r>
                <a:r>
                  <a:rPr lang="en-US" sz="3200" b="1" dirty="0">
                    <a:solidFill>
                      <a:srgbClr val="3333FF"/>
                    </a:solidFill>
                    <a:effectLst>
                      <a:outerShdw blurRad="38100" dist="38100" dir="2700000" algn="tl">
                        <a:srgbClr val="C0C0C0"/>
                      </a:outerShdw>
                    </a:effectLst>
                    <a:latin typeface=".VnAristote" pitchFamily="34" charset="0"/>
                  </a:rPr>
                  <a:t> D </a:t>
                </a:r>
                <a:r>
                  <a:rPr lang="en-US" sz="3200" b="1" dirty="0" err="1">
                    <a:solidFill>
                      <a:srgbClr val="3333FF"/>
                    </a:solidFill>
                    <a:effectLst>
                      <a:outerShdw blurRad="38100" dist="38100" dir="2700000" algn="tl">
                        <a:srgbClr val="C0C0C0"/>
                      </a:outerShdw>
                    </a:effectLst>
                    <a:latin typeface=".VnAristote" pitchFamily="34" charset="0"/>
                  </a:rPr>
                  <a:t>nhé</a:t>
                </a:r>
                <a:r>
                  <a:rPr lang="en-US" sz="3200" b="1" dirty="0">
                    <a:solidFill>
                      <a:srgbClr val="3333FF"/>
                    </a:solidFill>
                    <a:effectLst>
                      <a:outerShdw blurRad="38100" dist="38100" dir="2700000" algn="tl">
                        <a:srgbClr val="C0C0C0"/>
                      </a:outerShdw>
                    </a:effectLst>
                    <a:latin typeface=".VnAristote" pitchFamily="34" charset="0"/>
                  </a:rPr>
                  <a:t>!</a:t>
                </a:r>
              </a:p>
            </p:txBody>
          </p:sp>
        </p:grpSp>
      </p:grpSp>
      <p:grpSp>
        <p:nvGrpSpPr>
          <p:cNvPr id="7173" name="Group 213"/>
          <p:cNvGrpSpPr>
            <a:grpSpLocks/>
          </p:cNvGrpSpPr>
          <p:nvPr/>
        </p:nvGrpSpPr>
        <p:grpSpPr bwMode="auto">
          <a:xfrm>
            <a:off x="2254250" y="1752601"/>
            <a:ext cx="4883150" cy="5060713"/>
            <a:chOff x="501563" y="2097210"/>
            <a:chExt cx="4457185" cy="4816720"/>
          </a:xfrm>
        </p:grpSpPr>
        <p:grpSp>
          <p:nvGrpSpPr>
            <p:cNvPr id="7430" name="Group 150"/>
            <p:cNvGrpSpPr>
              <a:grpSpLocks/>
            </p:cNvGrpSpPr>
            <p:nvPr/>
          </p:nvGrpSpPr>
          <p:grpSpPr bwMode="auto">
            <a:xfrm>
              <a:off x="529699" y="5685336"/>
              <a:ext cx="570309" cy="503557"/>
              <a:chOff x="500671" y="5872098"/>
              <a:chExt cx="570309" cy="503557"/>
            </a:xfrm>
          </p:grpSpPr>
          <p:cxnSp>
            <p:nvCxnSpPr>
              <p:cNvPr id="308" name="Straight Arrow Connector 307"/>
              <p:cNvCxnSpPr/>
              <p:nvPr/>
            </p:nvCxnSpPr>
            <p:spPr>
              <a:xfrm>
                <a:off x="797115" y="6374145"/>
                <a:ext cx="273865" cy="151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468" name="TextBox 645"/>
              <p:cNvSpPr txBox="1">
                <a:spLocks noChangeArrowheads="1"/>
              </p:cNvSpPr>
              <p:nvPr/>
            </p:nvSpPr>
            <p:spPr bwMode="auto">
              <a:xfrm>
                <a:off x="500671" y="5872098"/>
                <a:ext cx="400101" cy="4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accent2"/>
                    </a:solidFill>
                    <a:latin typeface=".VnArial" pitchFamily="34" charset="0"/>
                  </a:rPr>
                  <a:t>1</a:t>
                </a:r>
              </a:p>
            </p:txBody>
          </p:sp>
        </p:grpSp>
        <p:grpSp>
          <p:nvGrpSpPr>
            <p:cNvPr id="7431" name="Group 112"/>
            <p:cNvGrpSpPr>
              <a:grpSpLocks/>
            </p:cNvGrpSpPr>
            <p:nvPr/>
          </p:nvGrpSpPr>
          <p:grpSpPr bwMode="auto">
            <a:xfrm>
              <a:off x="518586" y="4985205"/>
              <a:ext cx="569830" cy="497994"/>
              <a:chOff x="500762" y="5872965"/>
              <a:chExt cx="569830" cy="497994"/>
            </a:xfrm>
          </p:grpSpPr>
          <p:cxnSp>
            <p:nvCxnSpPr>
              <p:cNvPr id="306" name="Straight Arrow Connector 305"/>
              <p:cNvCxnSpPr/>
              <p:nvPr/>
            </p:nvCxnSpPr>
            <p:spPr>
              <a:xfrm>
                <a:off x="796727" y="6256203"/>
                <a:ext cx="273865" cy="151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466" name="TextBox 643"/>
              <p:cNvSpPr txBox="1">
                <a:spLocks noChangeArrowheads="1"/>
              </p:cNvSpPr>
              <p:nvPr/>
            </p:nvSpPr>
            <p:spPr bwMode="auto">
              <a:xfrm>
                <a:off x="500762" y="5872965"/>
                <a:ext cx="400101" cy="4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accent2"/>
                    </a:solidFill>
                    <a:latin typeface=".VnArial" pitchFamily="34" charset="0"/>
                  </a:rPr>
                  <a:t>2</a:t>
                </a:r>
              </a:p>
            </p:txBody>
          </p:sp>
        </p:grpSp>
        <p:grpSp>
          <p:nvGrpSpPr>
            <p:cNvPr id="7432" name="Group 115"/>
            <p:cNvGrpSpPr>
              <a:grpSpLocks/>
            </p:cNvGrpSpPr>
            <p:nvPr/>
          </p:nvGrpSpPr>
          <p:grpSpPr bwMode="auto">
            <a:xfrm>
              <a:off x="513822" y="4299361"/>
              <a:ext cx="568798" cy="497994"/>
              <a:chOff x="501166" y="5873199"/>
              <a:chExt cx="568798" cy="497994"/>
            </a:xfrm>
          </p:grpSpPr>
          <p:cxnSp>
            <p:nvCxnSpPr>
              <p:cNvPr id="304" name="Straight Arrow Connector 303"/>
              <p:cNvCxnSpPr/>
              <p:nvPr/>
            </p:nvCxnSpPr>
            <p:spPr>
              <a:xfrm>
                <a:off x="796099" y="6186800"/>
                <a:ext cx="273865" cy="151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464" name="TextBox 641"/>
              <p:cNvSpPr txBox="1">
                <a:spLocks noChangeArrowheads="1"/>
              </p:cNvSpPr>
              <p:nvPr/>
            </p:nvSpPr>
            <p:spPr bwMode="auto">
              <a:xfrm>
                <a:off x="501166" y="5873199"/>
                <a:ext cx="400101" cy="4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accent2"/>
                    </a:solidFill>
                    <a:latin typeface=".VnArial" pitchFamily="34" charset="0"/>
                  </a:rPr>
                  <a:t>3</a:t>
                </a:r>
              </a:p>
            </p:txBody>
          </p:sp>
        </p:grpSp>
        <p:grpSp>
          <p:nvGrpSpPr>
            <p:cNvPr id="7433" name="Group 118"/>
            <p:cNvGrpSpPr>
              <a:grpSpLocks/>
            </p:cNvGrpSpPr>
            <p:nvPr/>
          </p:nvGrpSpPr>
          <p:grpSpPr bwMode="auto">
            <a:xfrm>
              <a:off x="524936" y="3615104"/>
              <a:ext cx="569276" cy="497994"/>
              <a:chOff x="501802" y="5872842"/>
              <a:chExt cx="569276" cy="497994"/>
            </a:xfrm>
          </p:grpSpPr>
          <p:cxnSp>
            <p:nvCxnSpPr>
              <p:cNvPr id="302" name="Straight Arrow Connector 301"/>
              <p:cNvCxnSpPr/>
              <p:nvPr/>
            </p:nvCxnSpPr>
            <p:spPr>
              <a:xfrm>
                <a:off x="797213" y="6081978"/>
                <a:ext cx="273865" cy="151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462" name="TextBox 639"/>
              <p:cNvSpPr txBox="1">
                <a:spLocks noChangeArrowheads="1"/>
              </p:cNvSpPr>
              <p:nvPr/>
            </p:nvSpPr>
            <p:spPr bwMode="auto">
              <a:xfrm>
                <a:off x="501802" y="5872842"/>
                <a:ext cx="400101" cy="4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accent2"/>
                    </a:solidFill>
                    <a:latin typeface=".VnArial" pitchFamily="34" charset="0"/>
                  </a:rPr>
                  <a:t>4</a:t>
                </a:r>
              </a:p>
            </p:txBody>
          </p:sp>
        </p:grpSp>
        <p:grpSp>
          <p:nvGrpSpPr>
            <p:cNvPr id="7434" name="Group 122"/>
            <p:cNvGrpSpPr>
              <a:grpSpLocks/>
            </p:cNvGrpSpPr>
            <p:nvPr/>
          </p:nvGrpSpPr>
          <p:grpSpPr bwMode="auto">
            <a:xfrm>
              <a:off x="501563" y="2819569"/>
              <a:ext cx="596996" cy="497994"/>
              <a:chOff x="473667" y="5735489"/>
              <a:chExt cx="596996" cy="497994"/>
            </a:xfrm>
          </p:grpSpPr>
          <p:cxnSp>
            <p:nvCxnSpPr>
              <p:cNvPr id="300" name="Straight Arrow Connector 299"/>
              <p:cNvCxnSpPr/>
              <p:nvPr/>
            </p:nvCxnSpPr>
            <p:spPr>
              <a:xfrm>
                <a:off x="796799" y="5998277"/>
                <a:ext cx="273864" cy="1511"/>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460" name="TextBox 637"/>
              <p:cNvSpPr txBox="1">
                <a:spLocks noChangeArrowheads="1"/>
              </p:cNvSpPr>
              <p:nvPr/>
            </p:nvSpPr>
            <p:spPr bwMode="auto">
              <a:xfrm>
                <a:off x="473667" y="5735489"/>
                <a:ext cx="400100" cy="4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accent2"/>
                    </a:solidFill>
                    <a:latin typeface=".VnArial" pitchFamily="34" charset="0"/>
                  </a:rPr>
                  <a:t>5</a:t>
                </a:r>
              </a:p>
            </p:txBody>
          </p:sp>
        </p:grpSp>
        <p:grpSp>
          <p:nvGrpSpPr>
            <p:cNvPr id="7435" name="Group 133"/>
            <p:cNvGrpSpPr>
              <a:grpSpLocks/>
            </p:cNvGrpSpPr>
            <p:nvPr/>
          </p:nvGrpSpPr>
          <p:grpSpPr bwMode="auto">
            <a:xfrm>
              <a:off x="503151" y="2097210"/>
              <a:ext cx="598306" cy="497994"/>
              <a:chOff x="472397" y="5735130"/>
              <a:chExt cx="598306" cy="497994"/>
            </a:xfrm>
          </p:grpSpPr>
          <p:cxnSp>
            <p:nvCxnSpPr>
              <p:cNvPr id="298" name="Straight Arrow Connector 297"/>
              <p:cNvCxnSpPr/>
              <p:nvPr/>
            </p:nvCxnSpPr>
            <p:spPr>
              <a:xfrm>
                <a:off x="796839" y="5969329"/>
                <a:ext cx="273864" cy="151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458" name="TextBox 635"/>
              <p:cNvSpPr txBox="1">
                <a:spLocks noChangeArrowheads="1"/>
              </p:cNvSpPr>
              <p:nvPr/>
            </p:nvSpPr>
            <p:spPr bwMode="auto">
              <a:xfrm>
                <a:off x="472397" y="5735130"/>
                <a:ext cx="400101" cy="4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accent2"/>
                    </a:solidFill>
                    <a:latin typeface=".VnArial" pitchFamily="34" charset="0"/>
                  </a:rPr>
                  <a:t>6</a:t>
                </a:r>
              </a:p>
            </p:txBody>
          </p:sp>
        </p:grpSp>
        <p:grpSp>
          <p:nvGrpSpPr>
            <p:cNvPr id="7436" name="Group 151"/>
            <p:cNvGrpSpPr>
              <a:grpSpLocks/>
            </p:cNvGrpSpPr>
            <p:nvPr/>
          </p:nvGrpSpPr>
          <p:grpSpPr bwMode="auto">
            <a:xfrm>
              <a:off x="953614" y="6256888"/>
              <a:ext cx="398512" cy="642753"/>
              <a:chOff x="924586" y="6443650"/>
              <a:chExt cx="398512" cy="642753"/>
            </a:xfrm>
          </p:grpSpPr>
          <p:sp>
            <p:nvSpPr>
              <p:cNvPr id="7455" name="TextBox 630"/>
              <p:cNvSpPr txBox="1">
                <a:spLocks noChangeArrowheads="1"/>
              </p:cNvSpPr>
              <p:nvPr/>
            </p:nvSpPr>
            <p:spPr bwMode="auto">
              <a:xfrm>
                <a:off x="924586" y="6588409"/>
                <a:ext cx="398512" cy="4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accent2"/>
                    </a:solidFill>
                    <a:latin typeface=".VnArial" pitchFamily="34" charset="0"/>
                  </a:rPr>
                  <a:t>1</a:t>
                </a:r>
              </a:p>
            </p:txBody>
          </p:sp>
          <p:cxnSp>
            <p:nvCxnSpPr>
              <p:cNvPr id="297" name="Straight Arrow Connector 296"/>
              <p:cNvCxnSpPr/>
              <p:nvPr/>
            </p:nvCxnSpPr>
            <p:spPr>
              <a:xfrm rot="16200000">
                <a:off x="1067926" y="6535094"/>
                <a:ext cx="184337" cy="1449"/>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7437" name="Group 152"/>
            <p:cNvGrpSpPr>
              <a:grpSpLocks/>
            </p:cNvGrpSpPr>
            <p:nvPr/>
          </p:nvGrpSpPr>
          <p:grpSpPr bwMode="auto">
            <a:xfrm>
              <a:off x="1558529" y="6271998"/>
              <a:ext cx="398513" cy="641932"/>
              <a:chOff x="924658" y="6443835"/>
              <a:chExt cx="398513" cy="641932"/>
            </a:xfrm>
          </p:grpSpPr>
          <p:sp>
            <p:nvSpPr>
              <p:cNvPr id="7453" name="TextBox 628"/>
              <p:cNvSpPr txBox="1">
                <a:spLocks noChangeArrowheads="1"/>
              </p:cNvSpPr>
              <p:nvPr/>
            </p:nvSpPr>
            <p:spPr bwMode="auto">
              <a:xfrm>
                <a:off x="924658" y="6587773"/>
                <a:ext cx="398513" cy="4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accent2"/>
                    </a:solidFill>
                    <a:latin typeface=".VnArial" pitchFamily="34" charset="0"/>
                  </a:rPr>
                  <a:t>2</a:t>
                </a:r>
              </a:p>
            </p:txBody>
          </p:sp>
          <p:cxnSp>
            <p:nvCxnSpPr>
              <p:cNvPr id="295" name="Straight Arrow Connector 294"/>
              <p:cNvCxnSpPr/>
              <p:nvPr/>
            </p:nvCxnSpPr>
            <p:spPr>
              <a:xfrm rot="16200000">
                <a:off x="1031162" y="6533768"/>
                <a:ext cx="181315" cy="1449"/>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7438" name="Group 244"/>
            <p:cNvGrpSpPr>
              <a:grpSpLocks/>
            </p:cNvGrpSpPr>
            <p:nvPr/>
          </p:nvGrpSpPr>
          <p:grpSpPr bwMode="auto">
            <a:xfrm>
              <a:off x="2138040" y="6261422"/>
              <a:ext cx="400100" cy="642982"/>
              <a:chOff x="923140" y="6442784"/>
              <a:chExt cx="400100" cy="642982"/>
            </a:xfrm>
          </p:grpSpPr>
          <p:sp>
            <p:nvSpPr>
              <p:cNvPr id="7451" name="TextBox 626"/>
              <p:cNvSpPr txBox="1">
                <a:spLocks noChangeArrowheads="1"/>
              </p:cNvSpPr>
              <p:nvPr/>
            </p:nvSpPr>
            <p:spPr bwMode="auto">
              <a:xfrm>
                <a:off x="923140" y="6587772"/>
                <a:ext cx="400100" cy="4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accent2"/>
                    </a:solidFill>
                    <a:latin typeface=".VnArial" pitchFamily="34" charset="0"/>
                  </a:rPr>
                  <a:t>3</a:t>
                </a:r>
              </a:p>
            </p:txBody>
          </p:sp>
          <p:cxnSp>
            <p:nvCxnSpPr>
              <p:cNvPr id="293" name="Straight Arrow Connector 292"/>
              <p:cNvCxnSpPr/>
              <p:nvPr/>
            </p:nvCxnSpPr>
            <p:spPr>
              <a:xfrm rot="16200000">
                <a:off x="1044168" y="6532779"/>
                <a:ext cx="184337" cy="4347"/>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7439" name="Group 247"/>
            <p:cNvGrpSpPr>
              <a:grpSpLocks/>
            </p:cNvGrpSpPr>
            <p:nvPr/>
          </p:nvGrpSpPr>
          <p:grpSpPr bwMode="auto">
            <a:xfrm>
              <a:off x="2743906" y="6261421"/>
              <a:ext cx="400100" cy="642984"/>
              <a:chOff x="976552" y="6442783"/>
              <a:chExt cx="400100" cy="642984"/>
            </a:xfrm>
          </p:grpSpPr>
          <p:sp>
            <p:nvSpPr>
              <p:cNvPr id="7449" name="TextBox 624"/>
              <p:cNvSpPr txBox="1">
                <a:spLocks noChangeArrowheads="1"/>
              </p:cNvSpPr>
              <p:nvPr/>
            </p:nvSpPr>
            <p:spPr bwMode="auto">
              <a:xfrm>
                <a:off x="976552" y="6587773"/>
                <a:ext cx="400100" cy="4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accent2"/>
                    </a:solidFill>
                    <a:latin typeface=".VnArial" pitchFamily="34" charset="0"/>
                  </a:rPr>
                  <a:t>4</a:t>
                </a:r>
              </a:p>
            </p:txBody>
          </p:sp>
          <p:cxnSp>
            <p:nvCxnSpPr>
              <p:cNvPr id="291" name="Straight Arrow Connector 290"/>
              <p:cNvCxnSpPr/>
              <p:nvPr/>
            </p:nvCxnSpPr>
            <p:spPr>
              <a:xfrm rot="16200000">
                <a:off x="1097404" y="6534227"/>
                <a:ext cx="184337" cy="1449"/>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7440" name="Group 250"/>
            <p:cNvGrpSpPr>
              <a:grpSpLocks/>
            </p:cNvGrpSpPr>
            <p:nvPr/>
          </p:nvGrpSpPr>
          <p:grpSpPr bwMode="auto">
            <a:xfrm>
              <a:off x="3352630" y="6290130"/>
              <a:ext cx="400100" cy="604748"/>
              <a:chOff x="1037585" y="6481017"/>
              <a:chExt cx="400100" cy="604748"/>
            </a:xfrm>
          </p:grpSpPr>
          <p:sp>
            <p:nvSpPr>
              <p:cNvPr id="7447" name="TextBox 622"/>
              <p:cNvSpPr txBox="1">
                <a:spLocks noChangeArrowheads="1"/>
              </p:cNvSpPr>
              <p:nvPr/>
            </p:nvSpPr>
            <p:spPr bwMode="auto">
              <a:xfrm>
                <a:off x="1037585" y="6587771"/>
                <a:ext cx="400100" cy="4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accent2"/>
                    </a:solidFill>
                    <a:latin typeface=".VnArial" pitchFamily="34" charset="0"/>
                  </a:rPr>
                  <a:t>5</a:t>
                </a:r>
              </a:p>
            </p:txBody>
          </p:sp>
          <p:cxnSp>
            <p:nvCxnSpPr>
              <p:cNvPr id="289" name="Straight Arrow Connector 288"/>
              <p:cNvCxnSpPr/>
              <p:nvPr/>
            </p:nvCxnSpPr>
            <p:spPr>
              <a:xfrm rot="16200000">
                <a:off x="1145323" y="6570950"/>
                <a:ext cx="181316" cy="1449"/>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7441" name="Group 257"/>
            <p:cNvGrpSpPr>
              <a:grpSpLocks/>
            </p:cNvGrpSpPr>
            <p:nvPr/>
          </p:nvGrpSpPr>
          <p:grpSpPr bwMode="auto">
            <a:xfrm>
              <a:off x="3987075" y="6291640"/>
              <a:ext cx="400100" cy="612765"/>
              <a:chOff x="1129101" y="6473002"/>
              <a:chExt cx="400100" cy="612765"/>
            </a:xfrm>
          </p:grpSpPr>
          <p:sp>
            <p:nvSpPr>
              <p:cNvPr id="7445" name="TextBox 620"/>
              <p:cNvSpPr txBox="1">
                <a:spLocks noChangeArrowheads="1"/>
              </p:cNvSpPr>
              <p:nvPr/>
            </p:nvSpPr>
            <p:spPr bwMode="auto">
              <a:xfrm>
                <a:off x="1129101" y="6587773"/>
                <a:ext cx="400100" cy="4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accent2"/>
                    </a:solidFill>
                    <a:latin typeface=".VnArial" pitchFamily="34" charset="0"/>
                  </a:rPr>
                  <a:t>6</a:t>
                </a:r>
              </a:p>
            </p:txBody>
          </p:sp>
          <p:cxnSp>
            <p:nvCxnSpPr>
              <p:cNvPr id="287" name="Straight Arrow Connector 286"/>
              <p:cNvCxnSpPr/>
              <p:nvPr/>
            </p:nvCxnSpPr>
            <p:spPr>
              <a:xfrm rot="16200000">
                <a:off x="1213124" y="6563691"/>
                <a:ext cx="182827" cy="1449"/>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7442" name="Group 260"/>
            <p:cNvGrpSpPr>
              <a:grpSpLocks/>
            </p:cNvGrpSpPr>
            <p:nvPr/>
          </p:nvGrpSpPr>
          <p:grpSpPr bwMode="auto">
            <a:xfrm>
              <a:off x="4558648" y="6291640"/>
              <a:ext cx="400100" cy="612765"/>
              <a:chOff x="1129170" y="6473002"/>
              <a:chExt cx="400100" cy="612765"/>
            </a:xfrm>
          </p:grpSpPr>
          <p:sp>
            <p:nvSpPr>
              <p:cNvPr id="7443" name="TextBox 618"/>
              <p:cNvSpPr txBox="1">
                <a:spLocks noChangeArrowheads="1"/>
              </p:cNvSpPr>
              <p:nvPr/>
            </p:nvSpPr>
            <p:spPr bwMode="auto">
              <a:xfrm>
                <a:off x="1129170" y="6587773"/>
                <a:ext cx="400100" cy="4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accent2"/>
                    </a:solidFill>
                    <a:latin typeface=".VnArial" pitchFamily="34" charset="0"/>
                  </a:rPr>
                  <a:t>7</a:t>
                </a:r>
              </a:p>
            </p:txBody>
          </p:sp>
          <p:cxnSp>
            <p:nvCxnSpPr>
              <p:cNvPr id="285" name="Straight Arrow Connector 284"/>
              <p:cNvCxnSpPr/>
              <p:nvPr/>
            </p:nvCxnSpPr>
            <p:spPr>
              <a:xfrm rot="16200000">
                <a:off x="1264699" y="6563691"/>
                <a:ext cx="182827" cy="1449"/>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sp>
        <p:nvSpPr>
          <p:cNvPr id="320" name="Oval 273"/>
          <p:cNvSpPr>
            <a:spLocks noChangeArrowheads="1"/>
          </p:cNvSpPr>
          <p:nvPr/>
        </p:nvSpPr>
        <p:spPr bwMode="auto">
          <a:xfrm>
            <a:off x="5278438" y="1958976"/>
            <a:ext cx="112712"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1" name="Oval 274"/>
          <p:cNvSpPr>
            <a:spLocks noChangeArrowheads="1"/>
          </p:cNvSpPr>
          <p:nvPr/>
        </p:nvSpPr>
        <p:spPr bwMode="auto">
          <a:xfrm>
            <a:off x="5233988" y="2001838"/>
            <a:ext cx="112712"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2" name="Oval 275"/>
          <p:cNvSpPr>
            <a:spLocks noChangeArrowheads="1"/>
          </p:cNvSpPr>
          <p:nvPr/>
        </p:nvSpPr>
        <p:spPr bwMode="auto">
          <a:xfrm>
            <a:off x="5187951" y="2046288"/>
            <a:ext cx="112713"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3" name="Oval 276"/>
          <p:cNvSpPr>
            <a:spLocks noChangeArrowheads="1"/>
          </p:cNvSpPr>
          <p:nvPr/>
        </p:nvSpPr>
        <p:spPr bwMode="auto">
          <a:xfrm>
            <a:off x="5153025" y="2097088"/>
            <a:ext cx="115888"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4" name="Oval 277"/>
          <p:cNvSpPr>
            <a:spLocks noChangeArrowheads="1"/>
          </p:cNvSpPr>
          <p:nvPr/>
        </p:nvSpPr>
        <p:spPr bwMode="auto">
          <a:xfrm>
            <a:off x="5122863" y="2146301"/>
            <a:ext cx="112712"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5" name="Oval 278"/>
          <p:cNvSpPr>
            <a:spLocks noChangeArrowheads="1"/>
          </p:cNvSpPr>
          <p:nvPr/>
        </p:nvSpPr>
        <p:spPr bwMode="auto">
          <a:xfrm>
            <a:off x="5094288" y="2197101"/>
            <a:ext cx="114300"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6" name="Oval 279"/>
          <p:cNvSpPr>
            <a:spLocks noChangeArrowheads="1"/>
          </p:cNvSpPr>
          <p:nvPr/>
        </p:nvSpPr>
        <p:spPr bwMode="auto">
          <a:xfrm>
            <a:off x="5067301" y="2244725"/>
            <a:ext cx="112713" cy="14763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 name="Oval 280"/>
          <p:cNvSpPr>
            <a:spLocks noChangeArrowheads="1"/>
          </p:cNvSpPr>
          <p:nvPr/>
        </p:nvSpPr>
        <p:spPr bwMode="auto">
          <a:xfrm>
            <a:off x="5041900" y="2300288"/>
            <a:ext cx="115888"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8" name="Oval 281"/>
          <p:cNvSpPr>
            <a:spLocks noChangeArrowheads="1"/>
          </p:cNvSpPr>
          <p:nvPr/>
        </p:nvSpPr>
        <p:spPr bwMode="auto">
          <a:xfrm>
            <a:off x="5024438" y="2360613"/>
            <a:ext cx="112712"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9" name="Oval 282"/>
          <p:cNvSpPr>
            <a:spLocks noChangeArrowheads="1"/>
          </p:cNvSpPr>
          <p:nvPr/>
        </p:nvSpPr>
        <p:spPr bwMode="auto">
          <a:xfrm>
            <a:off x="5006975" y="2419351"/>
            <a:ext cx="115888"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0" name="Oval 283"/>
          <p:cNvSpPr>
            <a:spLocks noChangeArrowheads="1"/>
          </p:cNvSpPr>
          <p:nvPr/>
        </p:nvSpPr>
        <p:spPr bwMode="auto">
          <a:xfrm>
            <a:off x="4991100" y="2482851"/>
            <a:ext cx="115888"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1" name="Oval 284"/>
          <p:cNvSpPr>
            <a:spLocks noChangeArrowheads="1"/>
          </p:cNvSpPr>
          <p:nvPr/>
        </p:nvSpPr>
        <p:spPr bwMode="auto">
          <a:xfrm>
            <a:off x="4983163" y="2543176"/>
            <a:ext cx="112712"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2" name="Oval 285"/>
          <p:cNvSpPr>
            <a:spLocks noChangeArrowheads="1"/>
          </p:cNvSpPr>
          <p:nvPr/>
        </p:nvSpPr>
        <p:spPr bwMode="auto">
          <a:xfrm>
            <a:off x="4975226" y="2598739"/>
            <a:ext cx="112713"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3" name="Oval 286"/>
          <p:cNvSpPr>
            <a:spLocks noChangeArrowheads="1"/>
          </p:cNvSpPr>
          <p:nvPr/>
        </p:nvSpPr>
        <p:spPr bwMode="auto">
          <a:xfrm>
            <a:off x="4967289" y="2662238"/>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4" name="Oval 287"/>
          <p:cNvSpPr>
            <a:spLocks noChangeArrowheads="1"/>
          </p:cNvSpPr>
          <p:nvPr/>
        </p:nvSpPr>
        <p:spPr bwMode="auto">
          <a:xfrm>
            <a:off x="4964113" y="2714625"/>
            <a:ext cx="112712" cy="14763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5" name="Oval 288"/>
          <p:cNvSpPr>
            <a:spLocks noChangeArrowheads="1"/>
          </p:cNvSpPr>
          <p:nvPr/>
        </p:nvSpPr>
        <p:spPr bwMode="auto">
          <a:xfrm>
            <a:off x="4959350" y="2774951"/>
            <a:ext cx="115888"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6" name="Oval 289"/>
          <p:cNvSpPr>
            <a:spLocks noChangeArrowheads="1"/>
          </p:cNvSpPr>
          <p:nvPr/>
        </p:nvSpPr>
        <p:spPr bwMode="auto">
          <a:xfrm>
            <a:off x="4956176" y="2832101"/>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7" name="Oval 290"/>
          <p:cNvSpPr>
            <a:spLocks noChangeArrowheads="1"/>
          </p:cNvSpPr>
          <p:nvPr/>
        </p:nvSpPr>
        <p:spPr bwMode="auto">
          <a:xfrm>
            <a:off x="4951414" y="2884488"/>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 name="Oval 291"/>
          <p:cNvSpPr>
            <a:spLocks noChangeArrowheads="1"/>
          </p:cNvSpPr>
          <p:nvPr/>
        </p:nvSpPr>
        <p:spPr bwMode="auto">
          <a:xfrm>
            <a:off x="4951414" y="2944813"/>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9" name="Oval 292"/>
          <p:cNvSpPr>
            <a:spLocks noChangeArrowheads="1"/>
          </p:cNvSpPr>
          <p:nvPr/>
        </p:nvSpPr>
        <p:spPr bwMode="auto">
          <a:xfrm>
            <a:off x="4951414" y="3003551"/>
            <a:ext cx="115887"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0" name="Oval 293"/>
          <p:cNvSpPr>
            <a:spLocks noChangeArrowheads="1"/>
          </p:cNvSpPr>
          <p:nvPr/>
        </p:nvSpPr>
        <p:spPr bwMode="auto">
          <a:xfrm>
            <a:off x="4951414" y="3057525"/>
            <a:ext cx="115887" cy="14763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1" name="Oval 294"/>
          <p:cNvSpPr>
            <a:spLocks noChangeArrowheads="1"/>
          </p:cNvSpPr>
          <p:nvPr/>
        </p:nvSpPr>
        <p:spPr bwMode="auto">
          <a:xfrm>
            <a:off x="4951414" y="3124201"/>
            <a:ext cx="115887" cy="142875"/>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2" name="Oval 295"/>
          <p:cNvSpPr>
            <a:spLocks noChangeArrowheads="1"/>
          </p:cNvSpPr>
          <p:nvPr/>
        </p:nvSpPr>
        <p:spPr bwMode="auto">
          <a:xfrm>
            <a:off x="4951414" y="3192463"/>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3" name="Oval 296"/>
          <p:cNvSpPr>
            <a:spLocks noChangeArrowheads="1"/>
          </p:cNvSpPr>
          <p:nvPr/>
        </p:nvSpPr>
        <p:spPr bwMode="auto">
          <a:xfrm>
            <a:off x="4951414" y="3265489"/>
            <a:ext cx="115887"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4" name="Oval 297"/>
          <p:cNvSpPr>
            <a:spLocks noChangeArrowheads="1"/>
          </p:cNvSpPr>
          <p:nvPr/>
        </p:nvSpPr>
        <p:spPr bwMode="auto">
          <a:xfrm>
            <a:off x="4951414" y="3333750"/>
            <a:ext cx="115887"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5" name="Oval 298"/>
          <p:cNvSpPr>
            <a:spLocks noChangeArrowheads="1"/>
          </p:cNvSpPr>
          <p:nvPr/>
        </p:nvSpPr>
        <p:spPr bwMode="auto">
          <a:xfrm>
            <a:off x="4951414" y="3403600"/>
            <a:ext cx="115887"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6" name="Oval 299"/>
          <p:cNvSpPr>
            <a:spLocks noChangeArrowheads="1"/>
          </p:cNvSpPr>
          <p:nvPr/>
        </p:nvSpPr>
        <p:spPr bwMode="auto">
          <a:xfrm>
            <a:off x="4951414" y="3471864"/>
            <a:ext cx="115887"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7" name="Oval 300"/>
          <p:cNvSpPr>
            <a:spLocks noChangeArrowheads="1"/>
          </p:cNvSpPr>
          <p:nvPr/>
        </p:nvSpPr>
        <p:spPr bwMode="auto">
          <a:xfrm>
            <a:off x="4951414" y="3532189"/>
            <a:ext cx="115887"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8" name="Oval 301"/>
          <p:cNvSpPr>
            <a:spLocks noChangeArrowheads="1"/>
          </p:cNvSpPr>
          <p:nvPr/>
        </p:nvSpPr>
        <p:spPr bwMode="auto">
          <a:xfrm>
            <a:off x="4951414" y="3587750"/>
            <a:ext cx="115887" cy="14763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9" name="Oval 302"/>
          <p:cNvSpPr>
            <a:spLocks noChangeArrowheads="1"/>
          </p:cNvSpPr>
          <p:nvPr/>
        </p:nvSpPr>
        <p:spPr bwMode="auto">
          <a:xfrm>
            <a:off x="4956176" y="3654425"/>
            <a:ext cx="112713"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0" name="Oval 303"/>
          <p:cNvSpPr>
            <a:spLocks noChangeArrowheads="1"/>
          </p:cNvSpPr>
          <p:nvPr/>
        </p:nvSpPr>
        <p:spPr bwMode="auto">
          <a:xfrm>
            <a:off x="4956176" y="3716338"/>
            <a:ext cx="112713"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1" name="Oval 304"/>
          <p:cNvSpPr>
            <a:spLocks noChangeArrowheads="1"/>
          </p:cNvSpPr>
          <p:nvPr/>
        </p:nvSpPr>
        <p:spPr bwMode="auto">
          <a:xfrm>
            <a:off x="4959350" y="3789364"/>
            <a:ext cx="115888"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2" name="Oval 305"/>
          <p:cNvSpPr>
            <a:spLocks noChangeArrowheads="1"/>
          </p:cNvSpPr>
          <p:nvPr/>
        </p:nvSpPr>
        <p:spPr bwMode="auto">
          <a:xfrm>
            <a:off x="4959350" y="3857626"/>
            <a:ext cx="115888"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3" name="Oval 306"/>
          <p:cNvSpPr>
            <a:spLocks noChangeArrowheads="1"/>
          </p:cNvSpPr>
          <p:nvPr/>
        </p:nvSpPr>
        <p:spPr bwMode="auto">
          <a:xfrm>
            <a:off x="4964113" y="3946526"/>
            <a:ext cx="112712"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4" name="Oval 307"/>
          <p:cNvSpPr>
            <a:spLocks noChangeArrowheads="1"/>
          </p:cNvSpPr>
          <p:nvPr/>
        </p:nvSpPr>
        <p:spPr bwMode="auto">
          <a:xfrm>
            <a:off x="4964113" y="4024314"/>
            <a:ext cx="112712" cy="14763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5" name="Oval 308"/>
          <p:cNvSpPr>
            <a:spLocks noChangeArrowheads="1"/>
          </p:cNvSpPr>
          <p:nvPr/>
        </p:nvSpPr>
        <p:spPr bwMode="auto">
          <a:xfrm>
            <a:off x="4959350" y="4110039"/>
            <a:ext cx="115888" cy="142875"/>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6" name="Oval 309"/>
          <p:cNvSpPr>
            <a:spLocks noChangeArrowheads="1"/>
          </p:cNvSpPr>
          <p:nvPr/>
        </p:nvSpPr>
        <p:spPr bwMode="auto">
          <a:xfrm>
            <a:off x="4959350" y="4184651"/>
            <a:ext cx="115888"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7" name="Oval 310"/>
          <p:cNvSpPr>
            <a:spLocks noChangeArrowheads="1"/>
          </p:cNvSpPr>
          <p:nvPr/>
        </p:nvSpPr>
        <p:spPr bwMode="auto">
          <a:xfrm>
            <a:off x="4956176" y="4252913"/>
            <a:ext cx="112713"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8" name="Oval 311"/>
          <p:cNvSpPr>
            <a:spLocks noChangeArrowheads="1"/>
          </p:cNvSpPr>
          <p:nvPr/>
        </p:nvSpPr>
        <p:spPr bwMode="auto">
          <a:xfrm>
            <a:off x="4951414" y="4329113"/>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9" name="Oval 312"/>
          <p:cNvSpPr>
            <a:spLocks noChangeArrowheads="1"/>
          </p:cNvSpPr>
          <p:nvPr/>
        </p:nvSpPr>
        <p:spPr bwMode="auto">
          <a:xfrm>
            <a:off x="4951414" y="4406901"/>
            <a:ext cx="115887"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0" name="Oval 313"/>
          <p:cNvSpPr>
            <a:spLocks noChangeArrowheads="1"/>
          </p:cNvSpPr>
          <p:nvPr/>
        </p:nvSpPr>
        <p:spPr bwMode="auto">
          <a:xfrm>
            <a:off x="4948238" y="4483100"/>
            <a:ext cx="112712"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1" name="Oval 314"/>
          <p:cNvSpPr>
            <a:spLocks noChangeArrowheads="1"/>
          </p:cNvSpPr>
          <p:nvPr/>
        </p:nvSpPr>
        <p:spPr bwMode="auto">
          <a:xfrm>
            <a:off x="4940301" y="4551364"/>
            <a:ext cx="112713"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2" name="Oval 315"/>
          <p:cNvSpPr>
            <a:spLocks noChangeArrowheads="1"/>
          </p:cNvSpPr>
          <p:nvPr/>
        </p:nvSpPr>
        <p:spPr bwMode="auto">
          <a:xfrm>
            <a:off x="4932363" y="4633913"/>
            <a:ext cx="112712"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3" name="Oval 316"/>
          <p:cNvSpPr>
            <a:spLocks noChangeArrowheads="1"/>
          </p:cNvSpPr>
          <p:nvPr/>
        </p:nvSpPr>
        <p:spPr bwMode="auto">
          <a:xfrm>
            <a:off x="4919663" y="4721226"/>
            <a:ext cx="114300"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4" name="Oval 317"/>
          <p:cNvSpPr>
            <a:spLocks noChangeArrowheads="1"/>
          </p:cNvSpPr>
          <p:nvPr/>
        </p:nvSpPr>
        <p:spPr bwMode="auto">
          <a:xfrm>
            <a:off x="4911726" y="4791075"/>
            <a:ext cx="112713"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5" name="Oval 318"/>
          <p:cNvSpPr>
            <a:spLocks noChangeArrowheads="1"/>
          </p:cNvSpPr>
          <p:nvPr/>
        </p:nvSpPr>
        <p:spPr bwMode="auto">
          <a:xfrm>
            <a:off x="4897439" y="4852988"/>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6" name="Oval 319"/>
          <p:cNvSpPr>
            <a:spLocks noChangeArrowheads="1"/>
          </p:cNvSpPr>
          <p:nvPr/>
        </p:nvSpPr>
        <p:spPr bwMode="auto">
          <a:xfrm>
            <a:off x="4881563" y="4929189"/>
            <a:ext cx="112712"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7" name="Oval 320"/>
          <p:cNvSpPr>
            <a:spLocks noChangeArrowheads="1"/>
          </p:cNvSpPr>
          <p:nvPr/>
        </p:nvSpPr>
        <p:spPr bwMode="auto">
          <a:xfrm>
            <a:off x="4854576" y="5016501"/>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 name="Oval 321"/>
          <p:cNvSpPr>
            <a:spLocks noChangeArrowheads="1"/>
          </p:cNvSpPr>
          <p:nvPr/>
        </p:nvSpPr>
        <p:spPr bwMode="auto">
          <a:xfrm>
            <a:off x="4827588" y="5095876"/>
            <a:ext cx="112712"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9" name="Oval 322"/>
          <p:cNvSpPr>
            <a:spLocks noChangeArrowheads="1"/>
          </p:cNvSpPr>
          <p:nvPr/>
        </p:nvSpPr>
        <p:spPr bwMode="auto">
          <a:xfrm>
            <a:off x="4808538" y="5154613"/>
            <a:ext cx="112712"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0" name="Oval 323"/>
          <p:cNvSpPr>
            <a:spLocks noChangeArrowheads="1"/>
          </p:cNvSpPr>
          <p:nvPr/>
        </p:nvSpPr>
        <p:spPr bwMode="auto">
          <a:xfrm>
            <a:off x="4773614" y="5221288"/>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1" name="Oval 324"/>
          <p:cNvSpPr>
            <a:spLocks noChangeArrowheads="1"/>
          </p:cNvSpPr>
          <p:nvPr/>
        </p:nvSpPr>
        <p:spPr bwMode="auto">
          <a:xfrm>
            <a:off x="4752976" y="5264151"/>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2" name="Oval 325"/>
          <p:cNvSpPr>
            <a:spLocks noChangeArrowheads="1"/>
          </p:cNvSpPr>
          <p:nvPr/>
        </p:nvSpPr>
        <p:spPr bwMode="auto">
          <a:xfrm>
            <a:off x="4719639" y="5324476"/>
            <a:ext cx="115887"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3" name="Oval 326"/>
          <p:cNvSpPr>
            <a:spLocks noChangeArrowheads="1"/>
          </p:cNvSpPr>
          <p:nvPr/>
        </p:nvSpPr>
        <p:spPr bwMode="auto">
          <a:xfrm>
            <a:off x="4687889" y="5383213"/>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4" name="Oval 327"/>
          <p:cNvSpPr>
            <a:spLocks noChangeArrowheads="1"/>
          </p:cNvSpPr>
          <p:nvPr/>
        </p:nvSpPr>
        <p:spPr bwMode="auto">
          <a:xfrm>
            <a:off x="4660901" y="5437188"/>
            <a:ext cx="112713"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5" name="Oval 328"/>
          <p:cNvSpPr>
            <a:spLocks noChangeArrowheads="1"/>
          </p:cNvSpPr>
          <p:nvPr/>
        </p:nvSpPr>
        <p:spPr bwMode="auto">
          <a:xfrm>
            <a:off x="4622800" y="5487988"/>
            <a:ext cx="114300"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6" name="Oval 329"/>
          <p:cNvSpPr>
            <a:spLocks noChangeArrowheads="1"/>
          </p:cNvSpPr>
          <p:nvPr/>
        </p:nvSpPr>
        <p:spPr bwMode="auto">
          <a:xfrm>
            <a:off x="4578351" y="5546726"/>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7" name="Oval 330"/>
          <p:cNvSpPr>
            <a:spLocks noChangeArrowheads="1"/>
          </p:cNvSpPr>
          <p:nvPr/>
        </p:nvSpPr>
        <p:spPr bwMode="auto">
          <a:xfrm>
            <a:off x="4535488" y="5600701"/>
            <a:ext cx="114300"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8" name="Oval 331"/>
          <p:cNvSpPr>
            <a:spLocks noChangeArrowheads="1"/>
          </p:cNvSpPr>
          <p:nvPr/>
        </p:nvSpPr>
        <p:spPr bwMode="auto">
          <a:xfrm>
            <a:off x="4497388" y="5645150"/>
            <a:ext cx="112712" cy="14763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9" name="Oval 332"/>
          <p:cNvSpPr>
            <a:spLocks noChangeArrowheads="1"/>
          </p:cNvSpPr>
          <p:nvPr/>
        </p:nvSpPr>
        <p:spPr bwMode="auto">
          <a:xfrm>
            <a:off x="4451350" y="5691188"/>
            <a:ext cx="115888"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0" name="Oval 333"/>
          <p:cNvSpPr>
            <a:spLocks noChangeArrowheads="1"/>
          </p:cNvSpPr>
          <p:nvPr/>
        </p:nvSpPr>
        <p:spPr bwMode="auto">
          <a:xfrm>
            <a:off x="4408489" y="5726113"/>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1" name="Oval 334"/>
          <p:cNvSpPr>
            <a:spLocks noChangeArrowheads="1"/>
          </p:cNvSpPr>
          <p:nvPr/>
        </p:nvSpPr>
        <p:spPr bwMode="auto">
          <a:xfrm>
            <a:off x="4349750" y="5761038"/>
            <a:ext cx="115888"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2" name="Oval 335"/>
          <p:cNvSpPr>
            <a:spLocks noChangeArrowheads="1"/>
          </p:cNvSpPr>
          <p:nvPr/>
        </p:nvSpPr>
        <p:spPr bwMode="auto">
          <a:xfrm>
            <a:off x="4311651" y="5780088"/>
            <a:ext cx="112713"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3" name="Oval 336"/>
          <p:cNvSpPr>
            <a:spLocks noChangeArrowheads="1"/>
          </p:cNvSpPr>
          <p:nvPr/>
        </p:nvSpPr>
        <p:spPr bwMode="auto">
          <a:xfrm>
            <a:off x="4271963" y="5810251"/>
            <a:ext cx="112712"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4" name="Oval 337"/>
          <p:cNvSpPr>
            <a:spLocks noChangeArrowheads="1"/>
          </p:cNvSpPr>
          <p:nvPr/>
        </p:nvSpPr>
        <p:spPr bwMode="auto">
          <a:xfrm>
            <a:off x="4225926" y="5835650"/>
            <a:ext cx="112713"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5" name="Oval 338"/>
          <p:cNvSpPr>
            <a:spLocks noChangeArrowheads="1"/>
          </p:cNvSpPr>
          <p:nvPr/>
        </p:nvSpPr>
        <p:spPr bwMode="auto">
          <a:xfrm>
            <a:off x="4171950" y="5861050"/>
            <a:ext cx="115888"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6" name="Oval 339"/>
          <p:cNvSpPr>
            <a:spLocks noChangeArrowheads="1"/>
          </p:cNvSpPr>
          <p:nvPr/>
        </p:nvSpPr>
        <p:spPr bwMode="auto">
          <a:xfrm>
            <a:off x="4117976" y="5873751"/>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7" name="Oval 340"/>
          <p:cNvSpPr>
            <a:spLocks noChangeArrowheads="1"/>
          </p:cNvSpPr>
          <p:nvPr/>
        </p:nvSpPr>
        <p:spPr bwMode="auto">
          <a:xfrm>
            <a:off x="4078289" y="5886450"/>
            <a:ext cx="115887"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8" name="Oval 341"/>
          <p:cNvSpPr>
            <a:spLocks noChangeArrowheads="1"/>
          </p:cNvSpPr>
          <p:nvPr/>
        </p:nvSpPr>
        <p:spPr bwMode="auto">
          <a:xfrm>
            <a:off x="4027489" y="5889626"/>
            <a:ext cx="115887"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9" name="Oval 342"/>
          <p:cNvSpPr>
            <a:spLocks noChangeArrowheads="1"/>
          </p:cNvSpPr>
          <p:nvPr/>
        </p:nvSpPr>
        <p:spPr bwMode="auto">
          <a:xfrm>
            <a:off x="3978275" y="5889626"/>
            <a:ext cx="115888"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0" name="Oval 343"/>
          <p:cNvSpPr>
            <a:spLocks noChangeArrowheads="1"/>
          </p:cNvSpPr>
          <p:nvPr/>
        </p:nvSpPr>
        <p:spPr bwMode="auto">
          <a:xfrm>
            <a:off x="3930651" y="5889626"/>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1" name="Oval 344"/>
          <p:cNvSpPr>
            <a:spLocks noChangeArrowheads="1"/>
          </p:cNvSpPr>
          <p:nvPr/>
        </p:nvSpPr>
        <p:spPr bwMode="auto">
          <a:xfrm>
            <a:off x="3881439" y="5880101"/>
            <a:ext cx="115887"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2" name="Oval 345"/>
          <p:cNvSpPr>
            <a:spLocks noChangeArrowheads="1"/>
          </p:cNvSpPr>
          <p:nvPr/>
        </p:nvSpPr>
        <p:spPr bwMode="auto">
          <a:xfrm>
            <a:off x="3833814" y="5861050"/>
            <a:ext cx="115887"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3" name="Oval 346"/>
          <p:cNvSpPr>
            <a:spLocks noChangeArrowheads="1"/>
          </p:cNvSpPr>
          <p:nvPr/>
        </p:nvSpPr>
        <p:spPr bwMode="auto">
          <a:xfrm>
            <a:off x="3775075" y="5845176"/>
            <a:ext cx="115888"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4" name="Oval 347"/>
          <p:cNvSpPr>
            <a:spLocks noChangeArrowheads="1"/>
          </p:cNvSpPr>
          <p:nvPr/>
        </p:nvSpPr>
        <p:spPr bwMode="auto">
          <a:xfrm>
            <a:off x="3721101" y="5819776"/>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5" name="Oval 348"/>
          <p:cNvSpPr>
            <a:spLocks noChangeArrowheads="1"/>
          </p:cNvSpPr>
          <p:nvPr/>
        </p:nvSpPr>
        <p:spPr bwMode="auto">
          <a:xfrm>
            <a:off x="3675063" y="5780088"/>
            <a:ext cx="119062"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6" name="Oval 349"/>
          <p:cNvSpPr>
            <a:spLocks noChangeArrowheads="1"/>
          </p:cNvSpPr>
          <p:nvPr/>
        </p:nvSpPr>
        <p:spPr bwMode="auto">
          <a:xfrm>
            <a:off x="3646488" y="5738814"/>
            <a:ext cx="112712" cy="14763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7" name="Oval 350"/>
          <p:cNvSpPr>
            <a:spLocks noChangeArrowheads="1"/>
          </p:cNvSpPr>
          <p:nvPr/>
        </p:nvSpPr>
        <p:spPr bwMode="auto">
          <a:xfrm>
            <a:off x="3638551" y="5681663"/>
            <a:ext cx="112713"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8" name="Oval 351"/>
          <p:cNvSpPr>
            <a:spLocks noChangeArrowheads="1"/>
          </p:cNvSpPr>
          <p:nvPr/>
        </p:nvSpPr>
        <p:spPr bwMode="auto">
          <a:xfrm>
            <a:off x="3656014" y="5616576"/>
            <a:ext cx="115887"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9" name="Oval 352"/>
          <p:cNvSpPr>
            <a:spLocks noChangeArrowheads="1"/>
          </p:cNvSpPr>
          <p:nvPr/>
        </p:nvSpPr>
        <p:spPr bwMode="auto">
          <a:xfrm>
            <a:off x="3694113" y="5562600"/>
            <a:ext cx="112712"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0" name="Oval 353"/>
          <p:cNvSpPr>
            <a:spLocks noChangeArrowheads="1"/>
          </p:cNvSpPr>
          <p:nvPr/>
        </p:nvSpPr>
        <p:spPr bwMode="auto">
          <a:xfrm>
            <a:off x="3736976" y="5530851"/>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1" name="Oval 354"/>
          <p:cNvSpPr>
            <a:spLocks noChangeArrowheads="1"/>
          </p:cNvSpPr>
          <p:nvPr/>
        </p:nvSpPr>
        <p:spPr bwMode="auto">
          <a:xfrm>
            <a:off x="3786188" y="5513388"/>
            <a:ext cx="112712"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2" name="Oval 355"/>
          <p:cNvSpPr>
            <a:spLocks noChangeArrowheads="1"/>
          </p:cNvSpPr>
          <p:nvPr/>
        </p:nvSpPr>
        <p:spPr bwMode="auto">
          <a:xfrm>
            <a:off x="3830638" y="5503864"/>
            <a:ext cx="112712"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3" name="Oval 356"/>
          <p:cNvSpPr>
            <a:spLocks noChangeArrowheads="1"/>
          </p:cNvSpPr>
          <p:nvPr/>
        </p:nvSpPr>
        <p:spPr bwMode="auto">
          <a:xfrm>
            <a:off x="3881439" y="5497513"/>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4" name="Oval 357"/>
          <p:cNvSpPr>
            <a:spLocks noChangeArrowheads="1"/>
          </p:cNvSpPr>
          <p:nvPr/>
        </p:nvSpPr>
        <p:spPr bwMode="auto">
          <a:xfrm>
            <a:off x="3930651" y="5497513"/>
            <a:ext cx="112713"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5" name="Oval 358"/>
          <p:cNvSpPr>
            <a:spLocks noChangeArrowheads="1"/>
          </p:cNvSpPr>
          <p:nvPr/>
        </p:nvSpPr>
        <p:spPr bwMode="auto">
          <a:xfrm>
            <a:off x="3984625" y="5507039"/>
            <a:ext cx="115888" cy="14763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6" name="Oval 359"/>
          <p:cNvSpPr>
            <a:spLocks noChangeArrowheads="1"/>
          </p:cNvSpPr>
          <p:nvPr/>
        </p:nvSpPr>
        <p:spPr bwMode="auto">
          <a:xfrm>
            <a:off x="3992564" y="5503864"/>
            <a:ext cx="115887"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7" name="Oval 360"/>
          <p:cNvSpPr>
            <a:spLocks noChangeArrowheads="1"/>
          </p:cNvSpPr>
          <p:nvPr/>
        </p:nvSpPr>
        <p:spPr bwMode="auto">
          <a:xfrm>
            <a:off x="4040188" y="5519739"/>
            <a:ext cx="112712"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8" name="Oval 361"/>
          <p:cNvSpPr>
            <a:spLocks noChangeArrowheads="1"/>
          </p:cNvSpPr>
          <p:nvPr/>
        </p:nvSpPr>
        <p:spPr bwMode="auto">
          <a:xfrm>
            <a:off x="4090988" y="5530851"/>
            <a:ext cx="114300"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9" name="Oval 362"/>
          <p:cNvSpPr>
            <a:spLocks noChangeArrowheads="1"/>
          </p:cNvSpPr>
          <p:nvPr/>
        </p:nvSpPr>
        <p:spPr bwMode="auto">
          <a:xfrm>
            <a:off x="4143376" y="5546726"/>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 name="Oval 363"/>
          <p:cNvSpPr>
            <a:spLocks noChangeArrowheads="1"/>
          </p:cNvSpPr>
          <p:nvPr/>
        </p:nvSpPr>
        <p:spPr bwMode="auto">
          <a:xfrm>
            <a:off x="4194176" y="5565776"/>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1" name="Oval 364"/>
          <p:cNvSpPr>
            <a:spLocks noChangeArrowheads="1"/>
          </p:cNvSpPr>
          <p:nvPr/>
        </p:nvSpPr>
        <p:spPr bwMode="auto">
          <a:xfrm>
            <a:off x="4248150" y="5588001"/>
            <a:ext cx="114300"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2" name="Oval 365"/>
          <p:cNvSpPr>
            <a:spLocks noChangeArrowheads="1"/>
          </p:cNvSpPr>
          <p:nvPr/>
        </p:nvSpPr>
        <p:spPr bwMode="auto">
          <a:xfrm>
            <a:off x="4295776" y="5607051"/>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3" name="Oval 366"/>
          <p:cNvSpPr>
            <a:spLocks noChangeArrowheads="1"/>
          </p:cNvSpPr>
          <p:nvPr/>
        </p:nvSpPr>
        <p:spPr bwMode="auto">
          <a:xfrm>
            <a:off x="4333875" y="5622926"/>
            <a:ext cx="115888"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4" name="Oval 367"/>
          <p:cNvSpPr>
            <a:spLocks noChangeArrowheads="1"/>
          </p:cNvSpPr>
          <p:nvPr/>
        </p:nvSpPr>
        <p:spPr bwMode="auto">
          <a:xfrm>
            <a:off x="4381500" y="5641976"/>
            <a:ext cx="115888"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5" name="Oval 368"/>
          <p:cNvSpPr>
            <a:spLocks noChangeArrowheads="1"/>
          </p:cNvSpPr>
          <p:nvPr/>
        </p:nvSpPr>
        <p:spPr bwMode="auto">
          <a:xfrm>
            <a:off x="4440238" y="5668964"/>
            <a:ext cx="114300" cy="14763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6" name="Oval 369"/>
          <p:cNvSpPr>
            <a:spLocks noChangeArrowheads="1"/>
          </p:cNvSpPr>
          <p:nvPr/>
        </p:nvSpPr>
        <p:spPr bwMode="auto">
          <a:xfrm>
            <a:off x="4497388" y="5694363"/>
            <a:ext cx="112712"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7" name="Oval 370"/>
          <p:cNvSpPr>
            <a:spLocks noChangeArrowheads="1"/>
          </p:cNvSpPr>
          <p:nvPr/>
        </p:nvSpPr>
        <p:spPr bwMode="auto">
          <a:xfrm>
            <a:off x="4551363" y="5726113"/>
            <a:ext cx="112712"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8" name="Oval 371"/>
          <p:cNvSpPr>
            <a:spLocks noChangeArrowheads="1"/>
          </p:cNvSpPr>
          <p:nvPr/>
        </p:nvSpPr>
        <p:spPr bwMode="auto">
          <a:xfrm>
            <a:off x="4602164" y="5745163"/>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9" name="Oval 372"/>
          <p:cNvSpPr>
            <a:spLocks noChangeArrowheads="1"/>
          </p:cNvSpPr>
          <p:nvPr/>
        </p:nvSpPr>
        <p:spPr bwMode="auto">
          <a:xfrm>
            <a:off x="4656139" y="5773739"/>
            <a:ext cx="115887" cy="14763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0" name="Oval 373"/>
          <p:cNvSpPr>
            <a:spLocks noChangeArrowheads="1"/>
          </p:cNvSpPr>
          <p:nvPr/>
        </p:nvSpPr>
        <p:spPr bwMode="auto">
          <a:xfrm>
            <a:off x="4725988" y="5802314"/>
            <a:ext cx="112712"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1" name="Oval 374"/>
          <p:cNvSpPr>
            <a:spLocks noChangeArrowheads="1"/>
          </p:cNvSpPr>
          <p:nvPr/>
        </p:nvSpPr>
        <p:spPr bwMode="auto">
          <a:xfrm>
            <a:off x="4779963" y="5826125"/>
            <a:ext cx="112712"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2" name="Oval 375"/>
          <p:cNvSpPr>
            <a:spLocks noChangeArrowheads="1"/>
          </p:cNvSpPr>
          <p:nvPr/>
        </p:nvSpPr>
        <p:spPr bwMode="auto">
          <a:xfrm>
            <a:off x="4841875" y="5835650"/>
            <a:ext cx="114300"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3" name="Oval 376"/>
          <p:cNvSpPr>
            <a:spLocks noChangeArrowheads="1"/>
          </p:cNvSpPr>
          <p:nvPr/>
        </p:nvSpPr>
        <p:spPr bwMode="auto">
          <a:xfrm>
            <a:off x="4905375" y="5845176"/>
            <a:ext cx="115888"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4" name="Oval 377"/>
          <p:cNvSpPr>
            <a:spLocks noChangeArrowheads="1"/>
          </p:cNvSpPr>
          <p:nvPr/>
        </p:nvSpPr>
        <p:spPr bwMode="auto">
          <a:xfrm>
            <a:off x="4959350" y="5851525"/>
            <a:ext cx="115888"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5" name="Oval 378"/>
          <p:cNvSpPr>
            <a:spLocks noChangeArrowheads="1"/>
          </p:cNvSpPr>
          <p:nvPr/>
        </p:nvSpPr>
        <p:spPr bwMode="auto">
          <a:xfrm>
            <a:off x="5024438" y="5854701"/>
            <a:ext cx="112712"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6" name="Oval 379"/>
          <p:cNvSpPr>
            <a:spLocks noChangeArrowheads="1"/>
          </p:cNvSpPr>
          <p:nvPr/>
        </p:nvSpPr>
        <p:spPr bwMode="auto">
          <a:xfrm>
            <a:off x="5076825" y="5854701"/>
            <a:ext cx="115888"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7" name="Oval 380"/>
          <p:cNvSpPr>
            <a:spLocks noChangeArrowheads="1"/>
          </p:cNvSpPr>
          <p:nvPr/>
        </p:nvSpPr>
        <p:spPr bwMode="auto">
          <a:xfrm>
            <a:off x="5130801" y="5854701"/>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8" name="Oval 381"/>
          <p:cNvSpPr>
            <a:spLocks noChangeArrowheads="1"/>
          </p:cNvSpPr>
          <p:nvPr/>
        </p:nvSpPr>
        <p:spPr bwMode="auto">
          <a:xfrm>
            <a:off x="5192714" y="5854701"/>
            <a:ext cx="115887"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9" name="Oval 382"/>
          <p:cNvSpPr>
            <a:spLocks noChangeArrowheads="1"/>
          </p:cNvSpPr>
          <p:nvPr/>
        </p:nvSpPr>
        <p:spPr bwMode="auto">
          <a:xfrm>
            <a:off x="5235576" y="5851525"/>
            <a:ext cx="112713"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30" name="Oval 383"/>
          <p:cNvSpPr>
            <a:spLocks noChangeArrowheads="1"/>
          </p:cNvSpPr>
          <p:nvPr/>
        </p:nvSpPr>
        <p:spPr bwMode="auto">
          <a:xfrm>
            <a:off x="5289550" y="5835650"/>
            <a:ext cx="115888"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31" name="Oval 384"/>
          <p:cNvSpPr>
            <a:spLocks noChangeArrowheads="1"/>
          </p:cNvSpPr>
          <p:nvPr/>
        </p:nvSpPr>
        <p:spPr bwMode="auto">
          <a:xfrm>
            <a:off x="5338763" y="5826125"/>
            <a:ext cx="114300"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32" name="Oval 385"/>
          <p:cNvSpPr>
            <a:spLocks noChangeArrowheads="1"/>
          </p:cNvSpPr>
          <p:nvPr/>
        </p:nvSpPr>
        <p:spPr bwMode="auto">
          <a:xfrm>
            <a:off x="5400675" y="5803901"/>
            <a:ext cx="114300"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33" name="Oval 386"/>
          <p:cNvSpPr>
            <a:spLocks noChangeArrowheads="1"/>
          </p:cNvSpPr>
          <p:nvPr/>
        </p:nvSpPr>
        <p:spPr bwMode="auto">
          <a:xfrm>
            <a:off x="5440364" y="5786438"/>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34" name="Oval 387"/>
          <p:cNvSpPr>
            <a:spLocks noChangeArrowheads="1"/>
          </p:cNvSpPr>
          <p:nvPr/>
        </p:nvSpPr>
        <p:spPr bwMode="auto">
          <a:xfrm>
            <a:off x="5494338" y="5761038"/>
            <a:ext cx="114300"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35" name="Oval 388"/>
          <p:cNvSpPr>
            <a:spLocks noChangeArrowheads="1"/>
          </p:cNvSpPr>
          <p:nvPr/>
        </p:nvSpPr>
        <p:spPr bwMode="auto">
          <a:xfrm>
            <a:off x="5541964" y="5735638"/>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36" name="Oval 389"/>
          <p:cNvSpPr>
            <a:spLocks noChangeArrowheads="1"/>
          </p:cNvSpPr>
          <p:nvPr/>
        </p:nvSpPr>
        <p:spPr bwMode="auto">
          <a:xfrm>
            <a:off x="5600700" y="5694363"/>
            <a:ext cx="115888"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37" name="Oval 390"/>
          <p:cNvSpPr>
            <a:spLocks noChangeArrowheads="1"/>
          </p:cNvSpPr>
          <p:nvPr/>
        </p:nvSpPr>
        <p:spPr bwMode="auto">
          <a:xfrm>
            <a:off x="5635625" y="5668964"/>
            <a:ext cx="115888" cy="14763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38" name="Oval 391"/>
          <p:cNvSpPr>
            <a:spLocks noChangeArrowheads="1"/>
          </p:cNvSpPr>
          <p:nvPr/>
        </p:nvSpPr>
        <p:spPr bwMode="auto">
          <a:xfrm>
            <a:off x="5688013" y="5622926"/>
            <a:ext cx="114300"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39" name="Oval 392"/>
          <p:cNvSpPr>
            <a:spLocks noChangeArrowheads="1"/>
          </p:cNvSpPr>
          <p:nvPr/>
        </p:nvSpPr>
        <p:spPr bwMode="auto">
          <a:xfrm>
            <a:off x="5732463" y="5575300"/>
            <a:ext cx="112712" cy="14763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0" name="Oval 393"/>
          <p:cNvSpPr>
            <a:spLocks noChangeArrowheads="1"/>
          </p:cNvSpPr>
          <p:nvPr/>
        </p:nvSpPr>
        <p:spPr bwMode="auto">
          <a:xfrm>
            <a:off x="5775326" y="5530851"/>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1" name="Oval 394"/>
          <p:cNvSpPr>
            <a:spLocks noChangeArrowheads="1"/>
          </p:cNvSpPr>
          <p:nvPr/>
        </p:nvSpPr>
        <p:spPr bwMode="auto">
          <a:xfrm>
            <a:off x="5808664" y="5494339"/>
            <a:ext cx="117475"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2" name="Oval 395"/>
          <p:cNvSpPr>
            <a:spLocks noChangeArrowheads="1"/>
          </p:cNvSpPr>
          <p:nvPr/>
        </p:nvSpPr>
        <p:spPr bwMode="auto">
          <a:xfrm>
            <a:off x="5843588" y="5443538"/>
            <a:ext cx="112712"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3" name="Oval 396"/>
          <p:cNvSpPr>
            <a:spLocks noChangeArrowheads="1"/>
          </p:cNvSpPr>
          <p:nvPr/>
        </p:nvSpPr>
        <p:spPr bwMode="auto">
          <a:xfrm>
            <a:off x="5880101" y="5383213"/>
            <a:ext cx="112713"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4" name="Oval 397"/>
          <p:cNvSpPr>
            <a:spLocks noChangeArrowheads="1"/>
          </p:cNvSpPr>
          <p:nvPr/>
        </p:nvSpPr>
        <p:spPr bwMode="auto">
          <a:xfrm>
            <a:off x="5918201" y="5330825"/>
            <a:ext cx="112713"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5" name="Oval 398"/>
          <p:cNvSpPr>
            <a:spLocks noChangeArrowheads="1"/>
          </p:cNvSpPr>
          <p:nvPr/>
        </p:nvSpPr>
        <p:spPr bwMode="auto">
          <a:xfrm>
            <a:off x="5948363" y="5260975"/>
            <a:ext cx="114300"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6" name="Oval 399"/>
          <p:cNvSpPr>
            <a:spLocks noChangeArrowheads="1"/>
          </p:cNvSpPr>
          <p:nvPr/>
        </p:nvSpPr>
        <p:spPr bwMode="auto">
          <a:xfrm>
            <a:off x="5975350" y="5199063"/>
            <a:ext cx="114300"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7" name="Oval 400"/>
          <p:cNvSpPr>
            <a:spLocks noChangeArrowheads="1"/>
          </p:cNvSpPr>
          <p:nvPr/>
        </p:nvSpPr>
        <p:spPr bwMode="auto">
          <a:xfrm>
            <a:off x="6002338" y="5135563"/>
            <a:ext cx="114300"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8" name="Oval 401"/>
          <p:cNvSpPr>
            <a:spLocks noChangeArrowheads="1"/>
          </p:cNvSpPr>
          <p:nvPr/>
        </p:nvSpPr>
        <p:spPr bwMode="auto">
          <a:xfrm>
            <a:off x="6030913" y="5070475"/>
            <a:ext cx="112712" cy="14763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9" name="Oval 402"/>
          <p:cNvSpPr>
            <a:spLocks noChangeArrowheads="1"/>
          </p:cNvSpPr>
          <p:nvPr/>
        </p:nvSpPr>
        <p:spPr bwMode="auto">
          <a:xfrm>
            <a:off x="6049964" y="5000625"/>
            <a:ext cx="115887" cy="14763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0" name="Oval 403"/>
          <p:cNvSpPr>
            <a:spLocks noChangeArrowheads="1"/>
          </p:cNvSpPr>
          <p:nvPr/>
        </p:nvSpPr>
        <p:spPr bwMode="auto">
          <a:xfrm>
            <a:off x="6069014" y="4932363"/>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 name="Oval 404"/>
          <p:cNvSpPr>
            <a:spLocks noChangeArrowheads="1"/>
          </p:cNvSpPr>
          <p:nvPr/>
        </p:nvSpPr>
        <p:spPr bwMode="auto">
          <a:xfrm>
            <a:off x="6084889" y="4862513"/>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 name="Oval 405"/>
          <p:cNvSpPr>
            <a:spLocks noChangeArrowheads="1"/>
          </p:cNvSpPr>
          <p:nvPr/>
        </p:nvSpPr>
        <p:spPr bwMode="auto">
          <a:xfrm>
            <a:off x="6097588" y="4791075"/>
            <a:ext cx="114300"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3" name="Oval 406"/>
          <p:cNvSpPr>
            <a:spLocks noChangeArrowheads="1"/>
          </p:cNvSpPr>
          <p:nvPr/>
        </p:nvSpPr>
        <p:spPr bwMode="auto">
          <a:xfrm>
            <a:off x="6111875" y="4721225"/>
            <a:ext cx="115888"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4" name="Oval 407"/>
          <p:cNvSpPr>
            <a:spLocks noChangeArrowheads="1"/>
          </p:cNvSpPr>
          <p:nvPr/>
        </p:nvSpPr>
        <p:spPr bwMode="auto">
          <a:xfrm>
            <a:off x="6122988" y="4656138"/>
            <a:ext cx="112712"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5" name="Oval 408"/>
          <p:cNvSpPr>
            <a:spLocks noChangeArrowheads="1"/>
          </p:cNvSpPr>
          <p:nvPr/>
        </p:nvSpPr>
        <p:spPr bwMode="auto">
          <a:xfrm>
            <a:off x="6132514" y="4579938"/>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 name="Oval 409"/>
          <p:cNvSpPr>
            <a:spLocks noChangeArrowheads="1"/>
          </p:cNvSpPr>
          <p:nvPr/>
        </p:nvSpPr>
        <p:spPr bwMode="auto">
          <a:xfrm>
            <a:off x="6142038" y="4508500"/>
            <a:ext cx="112712"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7" name="Oval 410"/>
          <p:cNvSpPr>
            <a:spLocks noChangeArrowheads="1"/>
          </p:cNvSpPr>
          <p:nvPr/>
        </p:nvSpPr>
        <p:spPr bwMode="auto">
          <a:xfrm>
            <a:off x="6143625" y="4432301"/>
            <a:ext cx="115888"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8" name="Oval 411"/>
          <p:cNvSpPr>
            <a:spLocks noChangeArrowheads="1"/>
          </p:cNvSpPr>
          <p:nvPr/>
        </p:nvSpPr>
        <p:spPr bwMode="auto">
          <a:xfrm>
            <a:off x="6151564" y="4357688"/>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9" name="Oval 412"/>
          <p:cNvSpPr>
            <a:spLocks noChangeArrowheads="1"/>
          </p:cNvSpPr>
          <p:nvPr/>
        </p:nvSpPr>
        <p:spPr bwMode="auto">
          <a:xfrm>
            <a:off x="6151564" y="4284664"/>
            <a:ext cx="115887"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60" name="Oval 413"/>
          <p:cNvSpPr>
            <a:spLocks noChangeArrowheads="1"/>
          </p:cNvSpPr>
          <p:nvPr/>
        </p:nvSpPr>
        <p:spPr bwMode="auto">
          <a:xfrm>
            <a:off x="6151564" y="4210051"/>
            <a:ext cx="115887"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61" name="Oval 414"/>
          <p:cNvSpPr>
            <a:spLocks noChangeArrowheads="1"/>
          </p:cNvSpPr>
          <p:nvPr/>
        </p:nvSpPr>
        <p:spPr bwMode="auto">
          <a:xfrm>
            <a:off x="6151564" y="4149726"/>
            <a:ext cx="115887"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62" name="Oval 415"/>
          <p:cNvSpPr>
            <a:spLocks noChangeArrowheads="1"/>
          </p:cNvSpPr>
          <p:nvPr/>
        </p:nvSpPr>
        <p:spPr bwMode="auto">
          <a:xfrm>
            <a:off x="6157913" y="4075113"/>
            <a:ext cx="112712"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63" name="Oval 416"/>
          <p:cNvSpPr>
            <a:spLocks noChangeArrowheads="1"/>
          </p:cNvSpPr>
          <p:nvPr/>
        </p:nvSpPr>
        <p:spPr bwMode="auto">
          <a:xfrm>
            <a:off x="6151564" y="4002089"/>
            <a:ext cx="115887"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64" name="Oval 417"/>
          <p:cNvSpPr>
            <a:spLocks noChangeArrowheads="1"/>
          </p:cNvSpPr>
          <p:nvPr/>
        </p:nvSpPr>
        <p:spPr bwMode="auto">
          <a:xfrm>
            <a:off x="6143625" y="3930651"/>
            <a:ext cx="115888"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65" name="Oval 418"/>
          <p:cNvSpPr>
            <a:spLocks noChangeArrowheads="1"/>
          </p:cNvSpPr>
          <p:nvPr/>
        </p:nvSpPr>
        <p:spPr bwMode="auto">
          <a:xfrm>
            <a:off x="6142038" y="3848100"/>
            <a:ext cx="112712"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66" name="Oval 419"/>
          <p:cNvSpPr>
            <a:spLocks noChangeArrowheads="1"/>
          </p:cNvSpPr>
          <p:nvPr/>
        </p:nvSpPr>
        <p:spPr bwMode="auto">
          <a:xfrm>
            <a:off x="6132514" y="3779839"/>
            <a:ext cx="115887"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67" name="Oval 420"/>
          <p:cNvSpPr>
            <a:spLocks noChangeArrowheads="1"/>
          </p:cNvSpPr>
          <p:nvPr/>
        </p:nvSpPr>
        <p:spPr bwMode="auto">
          <a:xfrm>
            <a:off x="6132514" y="3703638"/>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68" name="Oval 421"/>
          <p:cNvSpPr>
            <a:spLocks noChangeArrowheads="1"/>
          </p:cNvSpPr>
          <p:nvPr/>
        </p:nvSpPr>
        <p:spPr bwMode="auto">
          <a:xfrm>
            <a:off x="6130926" y="3629026"/>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69" name="Oval 422"/>
          <p:cNvSpPr>
            <a:spLocks noChangeArrowheads="1"/>
          </p:cNvSpPr>
          <p:nvPr/>
        </p:nvSpPr>
        <p:spPr bwMode="auto">
          <a:xfrm>
            <a:off x="6122988" y="3565526"/>
            <a:ext cx="112712"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0" name="Oval 423"/>
          <p:cNvSpPr>
            <a:spLocks noChangeArrowheads="1"/>
          </p:cNvSpPr>
          <p:nvPr/>
        </p:nvSpPr>
        <p:spPr bwMode="auto">
          <a:xfrm>
            <a:off x="6103939" y="3484563"/>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 name="Oval 424"/>
          <p:cNvSpPr>
            <a:spLocks noChangeArrowheads="1"/>
          </p:cNvSpPr>
          <p:nvPr/>
        </p:nvSpPr>
        <p:spPr bwMode="auto">
          <a:xfrm>
            <a:off x="6089651" y="3421063"/>
            <a:ext cx="112713"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 name="Oval 425"/>
          <p:cNvSpPr>
            <a:spLocks noChangeArrowheads="1"/>
          </p:cNvSpPr>
          <p:nvPr/>
        </p:nvSpPr>
        <p:spPr bwMode="auto">
          <a:xfrm>
            <a:off x="6081713" y="3355976"/>
            <a:ext cx="112712"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3" name="Oval 426"/>
          <p:cNvSpPr>
            <a:spLocks noChangeArrowheads="1"/>
          </p:cNvSpPr>
          <p:nvPr/>
        </p:nvSpPr>
        <p:spPr bwMode="auto">
          <a:xfrm>
            <a:off x="6062663" y="3289300"/>
            <a:ext cx="114300" cy="14763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 name="Oval 427"/>
          <p:cNvSpPr>
            <a:spLocks noChangeArrowheads="1"/>
          </p:cNvSpPr>
          <p:nvPr/>
        </p:nvSpPr>
        <p:spPr bwMode="auto">
          <a:xfrm>
            <a:off x="6049964" y="3243263"/>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 name="Oval 428"/>
          <p:cNvSpPr>
            <a:spLocks noChangeArrowheads="1"/>
          </p:cNvSpPr>
          <p:nvPr/>
        </p:nvSpPr>
        <p:spPr bwMode="auto">
          <a:xfrm>
            <a:off x="6030913" y="3173413"/>
            <a:ext cx="112712"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6" name="Oval 429"/>
          <p:cNvSpPr>
            <a:spLocks noChangeArrowheads="1"/>
          </p:cNvSpPr>
          <p:nvPr/>
        </p:nvSpPr>
        <p:spPr bwMode="auto">
          <a:xfrm>
            <a:off x="6019801" y="3117850"/>
            <a:ext cx="112713" cy="14763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 name="Oval 430"/>
          <p:cNvSpPr>
            <a:spLocks noChangeArrowheads="1"/>
          </p:cNvSpPr>
          <p:nvPr/>
        </p:nvSpPr>
        <p:spPr bwMode="auto">
          <a:xfrm>
            <a:off x="5992814" y="3048001"/>
            <a:ext cx="115887"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8" name="Oval 431"/>
          <p:cNvSpPr>
            <a:spLocks noChangeArrowheads="1"/>
          </p:cNvSpPr>
          <p:nvPr/>
        </p:nvSpPr>
        <p:spPr bwMode="auto">
          <a:xfrm>
            <a:off x="5975350" y="2979738"/>
            <a:ext cx="114300"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 name="Oval 432"/>
          <p:cNvSpPr>
            <a:spLocks noChangeArrowheads="1"/>
          </p:cNvSpPr>
          <p:nvPr/>
        </p:nvSpPr>
        <p:spPr bwMode="auto">
          <a:xfrm>
            <a:off x="5948363" y="2916239"/>
            <a:ext cx="114300"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0" name="Oval 433"/>
          <p:cNvSpPr>
            <a:spLocks noChangeArrowheads="1"/>
          </p:cNvSpPr>
          <p:nvPr/>
        </p:nvSpPr>
        <p:spPr bwMode="auto">
          <a:xfrm>
            <a:off x="5926138" y="2849563"/>
            <a:ext cx="112712"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 name="Oval 434"/>
          <p:cNvSpPr>
            <a:spLocks noChangeArrowheads="1"/>
          </p:cNvSpPr>
          <p:nvPr/>
        </p:nvSpPr>
        <p:spPr bwMode="auto">
          <a:xfrm>
            <a:off x="5899150" y="2806701"/>
            <a:ext cx="115888"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 name="Oval 435"/>
          <p:cNvSpPr>
            <a:spLocks noChangeArrowheads="1"/>
          </p:cNvSpPr>
          <p:nvPr/>
        </p:nvSpPr>
        <p:spPr bwMode="auto">
          <a:xfrm>
            <a:off x="5878513" y="2746376"/>
            <a:ext cx="112712"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3" name="Oval 436"/>
          <p:cNvSpPr>
            <a:spLocks noChangeArrowheads="1"/>
          </p:cNvSpPr>
          <p:nvPr/>
        </p:nvSpPr>
        <p:spPr bwMode="auto">
          <a:xfrm>
            <a:off x="5845176" y="2681289"/>
            <a:ext cx="112713" cy="14763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4" name="Oval 437"/>
          <p:cNvSpPr>
            <a:spLocks noChangeArrowheads="1"/>
          </p:cNvSpPr>
          <p:nvPr/>
        </p:nvSpPr>
        <p:spPr bwMode="auto">
          <a:xfrm>
            <a:off x="5816601" y="2627313"/>
            <a:ext cx="112713"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5" name="Oval 438"/>
          <p:cNvSpPr>
            <a:spLocks noChangeArrowheads="1"/>
          </p:cNvSpPr>
          <p:nvPr/>
        </p:nvSpPr>
        <p:spPr bwMode="auto">
          <a:xfrm>
            <a:off x="5775326" y="2573339"/>
            <a:ext cx="112713"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6" name="Oval 439"/>
          <p:cNvSpPr>
            <a:spLocks noChangeArrowheads="1"/>
          </p:cNvSpPr>
          <p:nvPr/>
        </p:nvSpPr>
        <p:spPr bwMode="auto">
          <a:xfrm>
            <a:off x="5746750" y="2530475"/>
            <a:ext cx="115888"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7" name="Oval 440"/>
          <p:cNvSpPr>
            <a:spLocks noChangeArrowheads="1"/>
          </p:cNvSpPr>
          <p:nvPr/>
        </p:nvSpPr>
        <p:spPr bwMode="auto">
          <a:xfrm>
            <a:off x="5724526" y="2489201"/>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8" name="Oval 441"/>
          <p:cNvSpPr>
            <a:spLocks noChangeArrowheads="1"/>
          </p:cNvSpPr>
          <p:nvPr/>
        </p:nvSpPr>
        <p:spPr bwMode="auto">
          <a:xfrm>
            <a:off x="5678489" y="2428876"/>
            <a:ext cx="115887"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9" name="Oval 442"/>
          <p:cNvSpPr>
            <a:spLocks noChangeArrowheads="1"/>
          </p:cNvSpPr>
          <p:nvPr/>
        </p:nvSpPr>
        <p:spPr bwMode="auto">
          <a:xfrm>
            <a:off x="5641976" y="2370138"/>
            <a:ext cx="112713"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90" name="Oval 443"/>
          <p:cNvSpPr>
            <a:spLocks noChangeArrowheads="1"/>
          </p:cNvSpPr>
          <p:nvPr/>
        </p:nvSpPr>
        <p:spPr bwMode="auto">
          <a:xfrm>
            <a:off x="5591176" y="2312989"/>
            <a:ext cx="112713" cy="14763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91" name="Oval 444"/>
          <p:cNvSpPr>
            <a:spLocks noChangeArrowheads="1"/>
          </p:cNvSpPr>
          <p:nvPr/>
        </p:nvSpPr>
        <p:spPr bwMode="auto">
          <a:xfrm>
            <a:off x="5541964" y="2276476"/>
            <a:ext cx="115887" cy="142875"/>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92" name="Oval 445"/>
          <p:cNvSpPr>
            <a:spLocks noChangeArrowheads="1"/>
          </p:cNvSpPr>
          <p:nvPr/>
        </p:nvSpPr>
        <p:spPr bwMode="auto">
          <a:xfrm>
            <a:off x="5499100" y="2235201"/>
            <a:ext cx="115888"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93" name="Oval 446"/>
          <p:cNvSpPr>
            <a:spLocks noChangeArrowheads="1"/>
          </p:cNvSpPr>
          <p:nvPr/>
        </p:nvSpPr>
        <p:spPr bwMode="auto">
          <a:xfrm>
            <a:off x="5453063" y="2190751"/>
            <a:ext cx="112712"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94" name="Oval 447"/>
          <p:cNvSpPr>
            <a:spLocks noChangeArrowheads="1"/>
          </p:cNvSpPr>
          <p:nvPr/>
        </p:nvSpPr>
        <p:spPr bwMode="auto">
          <a:xfrm>
            <a:off x="5410201" y="2162176"/>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95" name="Oval 448"/>
          <p:cNvSpPr>
            <a:spLocks noChangeArrowheads="1"/>
          </p:cNvSpPr>
          <p:nvPr/>
        </p:nvSpPr>
        <p:spPr bwMode="auto">
          <a:xfrm>
            <a:off x="5370513" y="2128839"/>
            <a:ext cx="112712"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96" name="Oval 449"/>
          <p:cNvSpPr>
            <a:spLocks noChangeArrowheads="1"/>
          </p:cNvSpPr>
          <p:nvPr/>
        </p:nvSpPr>
        <p:spPr bwMode="auto">
          <a:xfrm>
            <a:off x="5321300" y="2097088"/>
            <a:ext cx="115888"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97" name="Oval 450"/>
          <p:cNvSpPr>
            <a:spLocks noChangeArrowheads="1"/>
          </p:cNvSpPr>
          <p:nvPr/>
        </p:nvSpPr>
        <p:spPr bwMode="auto">
          <a:xfrm>
            <a:off x="5268913" y="2052638"/>
            <a:ext cx="112712"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98" name="Oval 451"/>
          <p:cNvSpPr>
            <a:spLocks noChangeArrowheads="1"/>
          </p:cNvSpPr>
          <p:nvPr/>
        </p:nvSpPr>
        <p:spPr bwMode="auto">
          <a:xfrm>
            <a:off x="5211764" y="2033589"/>
            <a:ext cx="115887"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99" name="Oval 452"/>
          <p:cNvSpPr>
            <a:spLocks noChangeArrowheads="1"/>
          </p:cNvSpPr>
          <p:nvPr/>
        </p:nvSpPr>
        <p:spPr bwMode="auto">
          <a:xfrm>
            <a:off x="5157788" y="2008189"/>
            <a:ext cx="112712"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00" name="Oval 453"/>
          <p:cNvSpPr>
            <a:spLocks noChangeArrowheads="1"/>
          </p:cNvSpPr>
          <p:nvPr/>
        </p:nvSpPr>
        <p:spPr bwMode="auto">
          <a:xfrm>
            <a:off x="5110164" y="1993901"/>
            <a:ext cx="115887"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01" name="Oval 454"/>
          <p:cNvSpPr>
            <a:spLocks noChangeArrowheads="1"/>
          </p:cNvSpPr>
          <p:nvPr/>
        </p:nvSpPr>
        <p:spPr bwMode="auto">
          <a:xfrm>
            <a:off x="5041900" y="1974850"/>
            <a:ext cx="115888"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02" name="Oval 455"/>
          <p:cNvSpPr>
            <a:spLocks noChangeArrowheads="1"/>
          </p:cNvSpPr>
          <p:nvPr/>
        </p:nvSpPr>
        <p:spPr bwMode="auto">
          <a:xfrm>
            <a:off x="4983163" y="1958976"/>
            <a:ext cx="112712"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03" name="Oval 456"/>
          <p:cNvSpPr>
            <a:spLocks noChangeArrowheads="1"/>
          </p:cNvSpPr>
          <p:nvPr/>
        </p:nvSpPr>
        <p:spPr bwMode="auto">
          <a:xfrm>
            <a:off x="4932364" y="1949451"/>
            <a:ext cx="115887"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04" name="Oval 457"/>
          <p:cNvSpPr>
            <a:spLocks noChangeArrowheads="1"/>
          </p:cNvSpPr>
          <p:nvPr/>
        </p:nvSpPr>
        <p:spPr bwMode="auto">
          <a:xfrm>
            <a:off x="4873626" y="1939925"/>
            <a:ext cx="112713"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05" name="Oval 458"/>
          <p:cNvSpPr>
            <a:spLocks noChangeArrowheads="1"/>
          </p:cNvSpPr>
          <p:nvPr/>
        </p:nvSpPr>
        <p:spPr bwMode="auto">
          <a:xfrm>
            <a:off x="4811713" y="1933576"/>
            <a:ext cx="112712"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06" name="Oval 459"/>
          <p:cNvSpPr>
            <a:spLocks noChangeArrowheads="1"/>
          </p:cNvSpPr>
          <p:nvPr/>
        </p:nvSpPr>
        <p:spPr bwMode="auto">
          <a:xfrm>
            <a:off x="4746625" y="1933576"/>
            <a:ext cx="115888"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07" name="Oval 460"/>
          <p:cNvSpPr>
            <a:spLocks noChangeArrowheads="1"/>
          </p:cNvSpPr>
          <p:nvPr/>
        </p:nvSpPr>
        <p:spPr bwMode="auto">
          <a:xfrm>
            <a:off x="4679951" y="1939925"/>
            <a:ext cx="112713"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08" name="Oval 461"/>
          <p:cNvSpPr>
            <a:spLocks noChangeArrowheads="1"/>
          </p:cNvSpPr>
          <p:nvPr/>
        </p:nvSpPr>
        <p:spPr bwMode="auto">
          <a:xfrm>
            <a:off x="4622800" y="1943101"/>
            <a:ext cx="114300"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09" name="Oval 462"/>
          <p:cNvSpPr>
            <a:spLocks noChangeArrowheads="1"/>
          </p:cNvSpPr>
          <p:nvPr/>
        </p:nvSpPr>
        <p:spPr bwMode="auto">
          <a:xfrm>
            <a:off x="4554538" y="1958976"/>
            <a:ext cx="114300"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0" name="Oval 463"/>
          <p:cNvSpPr>
            <a:spLocks noChangeArrowheads="1"/>
          </p:cNvSpPr>
          <p:nvPr/>
        </p:nvSpPr>
        <p:spPr bwMode="auto">
          <a:xfrm>
            <a:off x="4508500" y="1968501"/>
            <a:ext cx="114300"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1" name="Oval 464"/>
          <p:cNvSpPr>
            <a:spLocks noChangeArrowheads="1"/>
          </p:cNvSpPr>
          <p:nvPr/>
        </p:nvSpPr>
        <p:spPr bwMode="auto">
          <a:xfrm>
            <a:off x="4449763" y="1990725"/>
            <a:ext cx="112712"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2" name="Oval 465"/>
          <p:cNvSpPr>
            <a:spLocks noChangeArrowheads="1"/>
          </p:cNvSpPr>
          <p:nvPr/>
        </p:nvSpPr>
        <p:spPr bwMode="auto">
          <a:xfrm>
            <a:off x="4395788" y="2008189"/>
            <a:ext cx="112712"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3" name="Oval 466"/>
          <p:cNvSpPr>
            <a:spLocks noChangeArrowheads="1"/>
          </p:cNvSpPr>
          <p:nvPr/>
        </p:nvSpPr>
        <p:spPr bwMode="auto">
          <a:xfrm>
            <a:off x="4354513" y="2027238"/>
            <a:ext cx="112712"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4" name="Oval 467"/>
          <p:cNvSpPr>
            <a:spLocks noChangeArrowheads="1"/>
          </p:cNvSpPr>
          <p:nvPr/>
        </p:nvSpPr>
        <p:spPr bwMode="auto">
          <a:xfrm>
            <a:off x="4295776" y="2058989"/>
            <a:ext cx="112713"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5" name="Oval 468"/>
          <p:cNvSpPr>
            <a:spLocks noChangeArrowheads="1"/>
          </p:cNvSpPr>
          <p:nvPr/>
        </p:nvSpPr>
        <p:spPr bwMode="auto">
          <a:xfrm>
            <a:off x="4244976" y="2087563"/>
            <a:ext cx="112713"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6" name="Oval 469"/>
          <p:cNvSpPr>
            <a:spLocks noChangeArrowheads="1"/>
          </p:cNvSpPr>
          <p:nvPr/>
        </p:nvSpPr>
        <p:spPr bwMode="auto">
          <a:xfrm>
            <a:off x="4194176" y="2122488"/>
            <a:ext cx="112713"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7" name="Oval 470"/>
          <p:cNvSpPr>
            <a:spLocks noChangeArrowheads="1"/>
          </p:cNvSpPr>
          <p:nvPr/>
        </p:nvSpPr>
        <p:spPr bwMode="auto">
          <a:xfrm>
            <a:off x="4144963" y="2149475"/>
            <a:ext cx="112712" cy="14763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8" name="Oval 471"/>
          <p:cNvSpPr>
            <a:spLocks noChangeArrowheads="1"/>
          </p:cNvSpPr>
          <p:nvPr/>
        </p:nvSpPr>
        <p:spPr bwMode="auto">
          <a:xfrm>
            <a:off x="4102100" y="2187576"/>
            <a:ext cx="115888"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9" name="Oval 472"/>
          <p:cNvSpPr>
            <a:spLocks noChangeArrowheads="1"/>
          </p:cNvSpPr>
          <p:nvPr/>
        </p:nvSpPr>
        <p:spPr bwMode="auto">
          <a:xfrm>
            <a:off x="4059238" y="2222501"/>
            <a:ext cx="112712"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0" name="Oval 473"/>
          <p:cNvSpPr>
            <a:spLocks noChangeArrowheads="1"/>
          </p:cNvSpPr>
          <p:nvPr/>
        </p:nvSpPr>
        <p:spPr bwMode="auto">
          <a:xfrm>
            <a:off x="4016376" y="2266951"/>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1" name="Oval 474"/>
          <p:cNvSpPr>
            <a:spLocks noChangeArrowheads="1"/>
          </p:cNvSpPr>
          <p:nvPr/>
        </p:nvSpPr>
        <p:spPr bwMode="auto">
          <a:xfrm>
            <a:off x="3978275" y="2306639"/>
            <a:ext cx="115888"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2" name="Oval 475"/>
          <p:cNvSpPr>
            <a:spLocks noChangeArrowheads="1"/>
          </p:cNvSpPr>
          <p:nvPr/>
        </p:nvSpPr>
        <p:spPr bwMode="auto">
          <a:xfrm>
            <a:off x="3941763" y="2347914"/>
            <a:ext cx="112712" cy="14763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3" name="Oval 476"/>
          <p:cNvSpPr>
            <a:spLocks noChangeArrowheads="1"/>
          </p:cNvSpPr>
          <p:nvPr/>
        </p:nvSpPr>
        <p:spPr bwMode="auto">
          <a:xfrm>
            <a:off x="3898901" y="2411414"/>
            <a:ext cx="112713"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4" name="Oval 477"/>
          <p:cNvSpPr>
            <a:spLocks noChangeArrowheads="1"/>
          </p:cNvSpPr>
          <p:nvPr/>
        </p:nvSpPr>
        <p:spPr bwMode="auto">
          <a:xfrm>
            <a:off x="3857626" y="2460625"/>
            <a:ext cx="112713"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5" name="Oval 478"/>
          <p:cNvSpPr>
            <a:spLocks noChangeArrowheads="1"/>
          </p:cNvSpPr>
          <p:nvPr/>
        </p:nvSpPr>
        <p:spPr bwMode="auto">
          <a:xfrm>
            <a:off x="3822701" y="2517776"/>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6" name="Oval 479"/>
          <p:cNvSpPr>
            <a:spLocks noChangeArrowheads="1"/>
          </p:cNvSpPr>
          <p:nvPr/>
        </p:nvSpPr>
        <p:spPr bwMode="auto">
          <a:xfrm>
            <a:off x="3786188" y="2582863"/>
            <a:ext cx="112712"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7" name="Oval 480"/>
          <p:cNvSpPr>
            <a:spLocks noChangeArrowheads="1"/>
          </p:cNvSpPr>
          <p:nvPr/>
        </p:nvSpPr>
        <p:spPr bwMode="auto">
          <a:xfrm>
            <a:off x="3756026" y="2646364"/>
            <a:ext cx="112713" cy="14763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8" name="Oval 481"/>
          <p:cNvSpPr>
            <a:spLocks noChangeArrowheads="1"/>
          </p:cNvSpPr>
          <p:nvPr/>
        </p:nvSpPr>
        <p:spPr bwMode="auto">
          <a:xfrm>
            <a:off x="3721101" y="2714625"/>
            <a:ext cx="112713" cy="14763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9" name="Oval 482"/>
          <p:cNvSpPr>
            <a:spLocks noChangeArrowheads="1"/>
          </p:cNvSpPr>
          <p:nvPr/>
        </p:nvSpPr>
        <p:spPr bwMode="auto">
          <a:xfrm>
            <a:off x="3689350" y="2784475"/>
            <a:ext cx="114300" cy="14763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30" name="Oval 483"/>
          <p:cNvSpPr>
            <a:spLocks noChangeArrowheads="1"/>
          </p:cNvSpPr>
          <p:nvPr/>
        </p:nvSpPr>
        <p:spPr bwMode="auto">
          <a:xfrm>
            <a:off x="3670300" y="2849563"/>
            <a:ext cx="115888"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31" name="Oval 484"/>
          <p:cNvSpPr>
            <a:spLocks noChangeArrowheads="1"/>
          </p:cNvSpPr>
          <p:nvPr/>
        </p:nvSpPr>
        <p:spPr bwMode="auto">
          <a:xfrm>
            <a:off x="3654426" y="2909888"/>
            <a:ext cx="112713"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32" name="Oval 485"/>
          <p:cNvSpPr>
            <a:spLocks noChangeArrowheads="1"/>
          </p:cNvSpPr>
          <p:nvPr/>
        </p:nvSpPr>
        <p:spPr bwMode="auto">
          <a:xfrm>
            <a:off x="3643313" y="2976564"/>
            <a:ext cx="112712"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33" name="Oval 486"/>
          <p:cNvSpPr>
            <a:spLocks noChangeArrowheads="1"/>
          </p:cNvSpPr>
          <p:nvPr/>
        </p:nvSpPr>
        <p:spPr bwMode="auto">
          <a:xfrm>
            <a:off x="3635376" y="3054351"/>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34" name="Oval 487"/>
          <p:cNvSpPr>
            <a:spLocks noChangeArrowheads="1"/>
          </p:cNvSpPr>
          <p:nvPr/>
        </p:nvSpPr>
        <p:spPr bwMode="auto">
          <a:xfrm>
            <a:off x="3629025" y="3124201"/>
            <a:ext cx="115888" cy="142875"/>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35" name="Oval 488"/>
          <p:cNvSpPr>
            <a:spLocks noChangeArrowheads="1"/>
          </p:cNvSpPr>
          <p:nvPr/>
        </p:nvSpPr>
        <p:spPr bwMode="auto">
          <a:xfrm>
            <a:off x="3629025" y="3198813"/>
            <a:ext cx="115888"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36" name="Oval 489"/>
          <p:cNvSpPr>
            <a:spLocks noChangeArrowheads="1"/>
          </p:cNvSpPr>
          <p:nvPr/>
        </p:nvSpPr>
        <p:spPr bwMode="auto">
          <a:xfrm>
            <a:off x="3635376" y="3265489"/>
            <a:ext cx="112713"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37" name="Oval 490"/>
          <p:cNvSpPr>
            <a:spLocks noChangeArrowheads="1"/>
          </p:cNvSpPr>
          <p:nvPr/>
        </p:nvSpPr>
        <p:spPr bwMode="auto">
          <a:xfrm>
            <a:off x="3646488" y="3336926"/>
            <a:ext cx="112712"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38" name="Oval 491"/>
          <p:cNvSpPr>
            <a:spLocks noChangeArrowheads="1"/>
          </p:cNvSpPr>
          <p:nvPr/>
        </p:nvSpPr>
        <p:spPr bwMode="auto">
          <a:xfrm>
            <a:off x="3656014" y="3397251"/>
            <a:ext cx="115887"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39" name="Oval 492"/>
          <p:cNvSpPr>
            <a:spLocks noChangeArrowheads="1"/>
          </p:cNvSpPr>
          <p:nvPr/>
        </p:nvSpPr>
        <p:spPr bwMode="auto">
          <a:xfrm>
            <a:off x="3671889" y="3475038"/>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40" name="Oval 493"/>
          <p:cNvSpPr>
            <a:spLocks noChangeArrowheads="1"/>
          </p:cNvSpPr>
          <p:nvPr/>
        </p:nvSpPr>
        <p:spPr bwMode="auto">
          <a:xfrm>
            <a:off x="3702051" y="3544888"/>
            <a:ext cx="112713"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41" name="Oval 494"/>
          <p:cNvSpPr>
            <a:spLocks noChangeArrowheads="1"/>
          </p:cNvSpPr>
          <p:nvPr/>
        </p:nvSpPr>
        <p:spPr bwMode="auto">
          <a:xfrm>
            <a:off x="3736976" y="3600451"/>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42" name="Oval 495"/>
          <p:cNvSpPr>
            <a:spLocks noChangeArrowheads="1"/>
          </p:cNvSpPr>
          <p:nvPr/>
        </p:nvSpPr>
        <p:spPr bwMode="auto">
          <a:xfrm>
            <a:off x="3775075" y="3654425"/>
            <a:ext cx="115888"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43" name="Oval 496"/>
          <p:cNvSpPr>
            <a:spLocks noChangeArrowheads="1"/>
          </p:cNvSpPr>
          <p:nvPr/>
        </p:nvSpPr>
        <p:spPr bwMode="auto">
          <a:xfrm>
            <a:off x="3803651" y="3690939"/>
            <a:ext cx="112713" cy="14763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44" name="Oval 497"/>
          <p:cNvSpPr>
            <a:spLocks noChangeArrowheads="1"/>
          </p:cNvSpPr>
          <p:nvPr/>
        </p:nvSpPr>
        <p:spPr bwMode="auto">
          <a:xfrm>
            <a:off x="3841750" y="3735389"/>
            <a:ext cx="115888"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45" name="Oval 498"/>
          <p:cNvSpPr>
            <a:spLocks noChangeArrowheads="1"/>
          </p:cNvSpPr>
          <p:nvPr/>
        </p:nvSpPr>
        <p:spPr bwMode="auto">
          <a:xfrm>
            <a:off x="3898901" y="3770314"/>
            <a:ext cx="112713"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46" name="Oval 499"/>
          <p:cNvSpPr>
            <a:spLocks noChangeArrowheads="1"/>
          </p:cNvSpPr>
          <p:nvPr/>
        </p:nvSpPr>
        <p:spPr bwMode="auto">
          <a:xfrm>
            <a:off x="3949701" y="3792538"/>
            <a:ext cx="112713"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47" name="Oval 500"/>
          <p:cNvSpPr>
            <a:spLocks noChangeArrowheads="1"/>
          </p:cNvSpPr>
          <p:nvPr/>
        </p:nvSpPr>
        <p:spPr bwMode="auto">
          <a:xfrm>
            <a:off x="4008438" y="3808413"/>
            <a:ext cx="112712"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48" name="Oval 501"/>
          <p:cNvSpPr>
            <a:spLocks noChangeArrowheads="1"/>
          </p:cNvSpPr>
          <p:nvPr/>
        </p:nvSpPr>
        <p:spPr bwMode="auto">
          <a:xfrm>
            <a:off x="4067176" y="3824289"/>
            <a:ext cx="112713"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49" name="Oval 502"/>
          <p:cNvSpPr>
            <a:spLocks noChangeArrowheads="1"/>
          </p:cNvSpPr>
          <p:nvPr/>
        </p:nvSpPr>
        <p:spPr bwMode="auto">
          <a:xfrm>
            <a:off x="4121150" y="3832226"/>
            <a:ext cx="115888"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0" name="Oval 503"/>
          <p:cNvSpPr>
            <a:spLocks noChangeArrowheads="1"/>
          </p:cNvSpPr>
          <p:nvPr/>
        </p:nvSpPr>
        <p:spPr bwMode="auto">
          <a:xfrm>
            <a:off x="4179889" y="3838575"/>
            <a:ext cx="115887" cy="14128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1" name="Oval 504"/>
          <p:cNvSpPr>
            <a:spLocks noChangeArrowheads="1"/>
          </p:cNvSpPr>
          <p:nvPr/>
        </p:nvSpPr>
        <p:spPr bwMode="auto">
          <a:xfrm>
            <a:off x="4244976" y="3832226"/>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2" name="Oval 505"/>
          <p:cNvSpPr>
            <a:spLocks noChangeArrowheads="1"/>
          </p:cNvSpPr>
          <p:nvPr/>
        </p:nvSpPr>
        <p:spPr bwMode="auto">
          <a:xfrm>
            <a:off x="4287839" y="3824289"/>
            <a:ext cx="115887"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3" name="Oval 506"/>
          <p:cNvSpPr>
            <a:spLocks noChangeArrowheads="1"/>
          </p:cNvSpPr>
          <p:nvPr/>
        </p:nvSpPr>
        <p:spPr bwMode="auto">
          <a:xfrm>
            <a:off x="4346576" y="3795714"/>
            <a:ext cx="112713" cy="14763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4" name="Oval 507"/>
          <p:cNvSpPr>
            <a:spLocks noChangeArrowheads="1"/>
          </p:cNvSpPr>
          <p:nvPr/>
        </p:nvSpPr>
        <p:spPr bwMode="auto">
          <a:xfrm>
            <a:off x="4397375" y="3773488"/>
            <a:ext cx="115888"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5" name="Oval 508"/>
          <p:cNvSpPr>
            <a:spLocks noChangeArrowheads="1"/>
          </p:cNvSpPr>
          <p:nvPr/>
        </p:nvSpPr>
        <p:spPr bwMode="auto">
          <a:xfrm>
            <a:off x="4449763" y="3735389"/>
            <a:ext cx="112712"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6" name="Oval 509"/>
          <p:cNvSpPr>
            <a:spLocks noChangeArrowheads="1"/>
          </p:cNvSpPr>
          <p:nvPr/>
        </p:nvSpPr>
        <p:spPr bwMode="auto">
          <a:xfrm>
            <a:off x="4486275" y="3703638"/>
            <a:ext cx="115888"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7" name="Oval 510"/>
          <p:cNvSpPr>
            <a:spLocks noChangeArrowheads="1"/>
          </p:cNvSpPr>
          <p:nvPr/>
        </p:nvSpPr>
        <p:spPr bwMode="auto">
          <a:xfrm>
            <a:off x="4535488" y="3663951"/>
            <a:ext cx="114300"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8" name="Oval 511"/>
          <p:cNvSpPr>
            <a:spLocks noChangeArrowheads="1"/>
          </p:cNvSpPr>
          <p:nvPr/>
        </p:nvSpPr>
        <p:spPr bwMode="auto">
          <a:xfrm>
            <a:off x="4575176" y="3603626"/>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9" name="Oval 512"/>
          <p:cNvSpPr>
            <a:spLocks noChangeArrowheads="1"/>
          </p:cNvSpPr>
          <p:nvPr/>
        </p:nvSpPr>
        <p:spPr bwMode="auto">
          <a:xfrm>
            <a:off x="4610100" y="3532189"/>
            <a:ext cx="115888"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0" name="Oval 513"/>
          <p:cNvSpPr>
            <a:spLocks noChangeArrowheads="1"/>
          </p:cNvSpPr>
          <p:nvPr/>
        </p:nvSpPr>
        <p:spPr bwMode="auto">
          <a:xfrm>
            <a:off x="4633913" y="3471864"/>
            <a:ext cx="112712" cy="141287"/>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1" name="Oval 514"/>
          <p:cNvSpPr>
            <a:spLocks noChangeArrowheads="1"/>
          </p:cNvSpPr>
          <p:nvPr/>
        </p:nvSpPr>
        <p:spPr bwMode="auto">
          <a:xfrm>
            <a:off x="4652963" y="3421063"/>
            <a:ext cx="112712"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2" name="Oval 515"/>
          <p:cNvSpPr>
            <a:spLocks noChangeArrowheads="1"/>
          </p:cNvSpPr>
          <p:nvPr/>
        </p:nvSpPr>
        <p:spPr bwMode="auto">
          <a:xfrm>
            <a:off x="4664075" y="3359150"/>
            <a:ext cx="115888" cy="147638"/>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3" name="Oval 516"/>
          <p:cNvSpPr>
            <a:spLocks noChangeArrowheads="1"/>
          </p:cNvSpPr>
          <p:nvPr/>
        </p:nvSpPr>
        <p:spPr bwMode="auto">
          <a:xfrm>
            <a:off x="4668838" y="3302001"/>
            <a:ext cx="112712"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4" name="Oval 517"/>
          <p:cNvSpPr>
            <a:spLocks noChangeArrowheads="1"/>
          </p:cNvSpPr>
          <p:nvPr/>
        </p:nvSpPr>
        <p:spPr bwMode="auto">
          <a:xfrm>
            <a:off x="4672014" y="3243263"/>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5" name="Oval 518"/>
          <p:cNvSpPr>
            <a:spLocks noChangeArrowheads="1"/>
          </p:cNvSpPr>
          <p:nvPr/>
        </p:nvSpPr>
        <p:spPr bwMode="auto">
          <a:xfrm>
            <a:off x="4676776" y="3176588"/>
            <a:ext cx="112713"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6" name="Oval 519"/>
          <p:cNvSpPr>
            <a:spLocks noChangeArrowheads="1"/>
          </p:cNvSpPr>
          <p:nvPr/>
        </p:nvSpPr>
        <p:spPr bwMode="auto">
          <a:xfrm>
            <a:off x="4679951" y="3108326"/>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7" name="Oval 520"/>
          <p:cNvSpPr>
            <a:spLocks noChangeArrowheads="1"/>
          </p:cNvSpPr>
          <p:nvPr/>
        </p:nvSpPr>
        <p:spPr bwMode="auto">
          <a:xfrm>
            <a:off x="4672014" y="3022601"/>
            <a:ext cx="115887"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8" name="Oval 521"/>
          <p:cNvSpPr>
            <a:spLocks noChangeArrowheads="1"/>
          </p:cNvSpPr>
          <p:nvPr/>
        </p:nvSpPr>
        <p:spPr bwMode="auto">
          <a:xfrm>
            <a:off x="4672014" y="2922588"/>
            <a:ext cx="115887" cy="144462"/>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9" name="Oval 522"/>
          <p:cNvSpPr>
            <a:spLocks noChangeArrowheads="1"/>
          </p:cNvSpPr>
          <p:nvPr/>
        </p:nvSpPr>
        <p:spPr bwMode="auto">
          <a:xfrm>
            <a:off x="4660901" y="2841626"/>
            <a:ext cx="112713" cy="144463"/>
          </a:xfrm>
          <a:prstGeom prst="ellipse">
            <a:avLst/>
          </a:prstGeom>
          <a:solidFill>
            <a:srgbClr val="FF0000">
              <a:alpha val="96077"/>
            </a:srgbClr>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70" name="Oval 523"/>
          <p:cNvSpPr>
            <a:spLocks noChangeArrowheads="1"/>
          </p:cNvSpPr>
          <p:nvPr/>
        </p:nvSpPr>
        <p:spPr bwMode="auto">
          <a:xfrm>
            <a:off x="4652963" y="2778126"/>
            <a:ext cx="112712" cy="144463"/>
          </a:xfrm>
          <a:prstGeom prst="ellipse">
            <a:avLst/>
          </a:prstGeom>
          <a:solidFill>
            <a:srgbClr val="FFFF00">
              <a:alpha val="96077"/>
            </a:srgbClr>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8" name="Oval 271"/>
          <p:cNvSpPr>
            <a:spLocks noChangeArrowheads="1"/>
          </p:cNvSpPr>
          <p:nvPr/>
        </p:nvSpPr>
        <p:spPr bwMode="auto">
          <a:xfrm>
            <a:off x="5313364" y="1933576"/>
            <a:ext cx="115887" cy="144463"/>
          </a:xfrm>
          <a:prstGeom prst="ellipse">
            <a:avLst/>
          </a:prstGeom>
          <a:solidFill>
            <a:srgbClr val="00B050">
              <a:alpha val="96077"/>
            </a:srgbClr>
          </a:solidFill>
          <a:ln w="9525">
            <a:solidFill>
              <a:srgbClr val="00B05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71" name="12-Point Star 570"/>
          <p:cNvSpPr/>
          <p:nvPr/>
        </p:nvSpPr>
        <p:spPr>
          <a:xfrm>
            <a:off x="4962526" y="2752726"/>
            <a:ext cx="142875" cy="142875"/>
          </a:xfrm>
          <a:prstGeom prst="star12">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2" name="12-Point Star 571"/>
          <p:cNvSpPr/>
          <p:nvPr/>
        </p:nvSpPr>
        <p:spPr>
          <a:xfrm>
            <a:off x="4848226" y="5105401"/>
            <a:ext cx="142875" cy="142875"/>
          </a:xfrm>
          <a:prstGeom prst="star12">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3" name="12-Point Star 572"/>
          <p:cNvSpPr/>
          <p:nvPr/>
        </p:nvSpPr>
        <p:spPr>
          <a:xfrm>
            <a:off x="6119814" y="3533776"/>
            <a:ext cx="142875" cy="142875"/>
          </a:xfrm>
          <a:prstGeom prst="star12">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3" name="12-Point Star 582"/>
          <p:cNvSpPr/>
          <p:nvPr/>
        </p:nvSpPr>
        <p:spPr>
          <a:xfrm>
            <a:off x="6142039" y="4335464"/>
            <a:ext cx="142875" cy="142875"/>
          </a:xfrm>
          <a:prstGeom prst="star12">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79926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repeatCount="5000" fill="hold" grpId="0"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dissolve">
                                      <p:cBhvr>
                                        <p:cTn id="7" dur="500"/>
                                        <p:tgtEl>
                                          <p:spTgt spid="318"/>
                                        </p:tgtEl>
                                      </p:cBhvr>
                                    </p:animEffect>
                                  </p:childTnLst>
                                </p:cTn>
                              </p:par>
                            </p:childTnLst>
                          </p:cTn>
                        </p:par>
                        <p:par>
                          <p:cTn id="8" fill="hold" nodeType="afterGroup">
                            <p:stCondLst>
                              <p:cond delay="2500"/>
                            </p:stCondLst>
                            <p:childTnLst>
                              <p:par>
                                <p:cTn id="9" presetID="9" presetClass="entr" presetSubtype="0"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Effect transition="in" filter="dissolve">
                                      <p:cBhvr>
                                        <p:cTn id="11" dur="60"/>
                                        <p:tgtEl>
                                          <p:spTgt spid="320"/>
                                        </p:tgtEl>
                                      </p:cBhvr>
                                    </p:animEffect>
                                  </p:childTnLst>
                                </p:cTn>
                              </p:par>
                            </p:childTnLst>
                          </p:cTn>
                        </p:par>
                        <p:par>
                          <p:cTn id="12" fill="hold" nodeType="afterGroup">
                            <p:stCondLst>
                              <p:cond delay="2560"/>
                            </p:stCondLst>
                            <p:childTnLst>
                              <p:par>
                                <p:cTn id="13" presetID="9" presetClass="entr" presetSubtype="0" fill="hold" grpId="0" nodeType="afterEffect">
                                  <p:stCondLst>
                                    <p:cond delay="0"/>
                                  </p:stCondLst>
                                  <p:childTnLst>
                                    <p:set>
                                      <p:cBhvr>
                                        <p:cTn id="14" dur="1" fill="hold">
                                          <p:stCondLst>
                                            <p:cond delay="0"/>
                                          </p:stCondLst>
                                        </p:cTn>
                                        <p:tgtEl>
                                          <p:spTgt spid="321"/>
                                        </p:tgtEl>
                                        <p:attrNameLst>
                                          <p:attrName>style.visibility</p:attrName>
                                        </p:attrNameLst>
                                      </p:cBhvr>
                                      <p:to>
                                        <p:strVal val="visible"/>
                                      </p:to>
                                    </p:set>
                                    <p:animEffect transition="in" filter="dissolve">
                                      <p:cBhvr>
                                        <p:cTn id="15" dur="60"/>
                                        <p:tgtEl>
                                          <p:spTgt spid="321"/>
                                        </p:tgtEl>
                                      </p:cBhvr>
                                    </p:animEffect>
                                  </p:childTnLst>
                                </p:cTn>
                              </p:par>
                            </p:childTnLst>
                          </p:cTn>
                        </p:par>
                        <p:par>
                          <p:cTn id="16" fill="hold" nodeType="afterGroup">
                            <p:stCondLst>
                              <p:cond delay="2620"/>
                            </p:stCondLst>
                            <p:childTnLst>
                              <p:par>
                                <p:cTn id="17" presetID="9" presetClass="entr" presetSubtype="0" fill="hold" grpId="0" nodeType="afterEffect">
                                  <p:stCondLst>
                                    <p:cond delay="0"/>
                                  </p:stCondLst>
                                  <p:childTnLst>
                                    <p:set>
                                      <p:cBhvr>
                                        <p:cTn id="18" dur="1" fill="hold">
                                          <p:stCondLst>
                                            <p:cond delay="0"/>
                                          </p:stCondLst>
                                        </p:cTn>
                                        <p:tgtEl>
                                          <p:spTgt spid="322"/>
                                        </p:tgtEl>
                                        <p:attrNameLst>
                                          <p:attrName>style.visibility</p:attrName>
                                        </p:attrNameLst>
                                      </p:cBhvr>
                                      <p:to>
                                        <p:strVal val="visible"/>
                                      </p:to>
                                    </p:set>
                                    <p:animEffect transition="in" filter="dissolve">
                                      <p:cBhvr>
                                        <p:cTn id="19" dur="60"/>
                                        <p:tgtEl>
                                          <p:spTgt spid="322"/>
                                        </p:tgtEl>
                                      </p:cBhvr>
                                    </p:animEffect>
                                  </p:childTnLst>
                                </p:cTn>
                              </p:par>
                            </p:childTnLst>
                          </p:cTn>
                        </p:par>
                        <p:par>
                          <p:cTn id="20" fill="hold" nodeType="afterGroup">
                            <p:stCondLst>
                              <p:cond delay="2680"/>
                            </p:stCondLst>
                            <p:childTnLst>
                              <p:par>
                                <p:cTn id="21" presetID="9" presetClass="entr" presetSubtype="0" fill="hold" grpId="0" nodeType="afterEffect">
                                  <p:stCondLst>
                                    <p:cond delay="0"/>
                                  </p:stCondLst>
                                  <p:childTnLst>
                                    <p:set>
                                      <p:cBhvr>
                                        <p:cTn id="22" dur="1" fill="hold">
                                          <p:stCondLst>
                                            <p:cond delay="0"/>
                                          </p:stCondLst>
                                        </p:cTn>
                                        <p:tgtEl>
                                          <p:spTgt spid="323"/>
                                        </p:tgtEl>
                                        <p:attrNameLst>
                                          <p:attrName>style.visibility</p:attrName>
                                        </p:attrNameLst>
                                      </p:cBhvr>
                                      <p:to>
                                        <p:strVal val="visible"/>
                                      </p:to>
                                    </p:set>
                                    <p:animEffect transition="in" filter="dissolve">
                                      <p:cBhvr>
                                        <p:cTn id="23" dur="60"/>
                                        <p:tgtEl>
                                          <p:spTgt spid="323"/>
                                        </p:tgtEl>
                                      </p:cBhvr>
                                    </p:animEffect>
                                  </p:childTnLst>
                                </p:cTn>
                              </p:par>
                            </p:childTnLst>
                          </p:cTn>
                        </p:par>
                        <p:par>
                          <p:cTn id="24" fill="hold" nodeType="afterGroup">
                            <p:stCondLst>
                              <p:cond delay="2740"/>
                            </p:stCondLst>
                            <p:childTnLst>
                              <p:par>
                                <p:cTn id="25" presetID="9" presetClass="entr" presetSubtype="0" fill="hold" grpId="0" nodeType="afterEffect">
                                  <p:stCondLst>
                                    <p:cond delay="0"/>
                                  </p:stCondLst>
                                  <p:childTnLst>
                                    <p:set>
                                      <p:cBhvr>
                                        <p:cTn id="26" dur="1" fill="hold">
                                          <p:stCondLst>
                                            <p:cond delay="0"/>
                                          </p:stCondLst>
                                        </p:cTn>
                                        <p:tgtEl>
                                          <p:spTgt spid="324"/>
                                        </p:tgtEl>
                                        <p:attrNameLst>
                                          <p:attrName>style.visibility</p:attrName>
                                        </p:attrNameLst>
                                      </p:cBhvr>
                                      <p:to>
                                        <p:strVal val="visible"/>
                                      </p:to>
                                    </p:set>
                                    <p:animEffect transition="in" filter="dissolve">
                                      <p:cBhvr>
                                        <p:cTn id="27" dur="60"/>
                                        <p:tgtEl>
                                          <p:spTgt spid="324"/>
                                        </p:tgtEl>
                                      </p:cBhvr>
                                    </p:animEffect>
                                  </p:childTnLst>
                                </p:cTn>
                              </p:par>
                            </p:childTnLst>
                          </p:cTn>
                        </p:par>
                        <p:par>
                          <p:cTn id="28" fill="hold" nodeType="afterGroup">
                            <p:stCondLst>
                              <p:cond delay="2800"/>
                            </p:stCondLst>
                            <p:childTnLst>
                              <p:par>
                                <p:cTn id="29" presetID="9" presetClass="entr" presetSubtype="0" fill="hold" grpId="0" nodeType="afterEffect">
                                  <p:stCondLst>
                                    <p:cond delay="0"/>
                                  </p:stCondLst>
                                  <p:childTnLst>
                                    <p:set>
                                      <p:cBhvr>
                                        <p:cTn id="30" dur="1" fill="hold">
                                          <p:stCondLst>
                                            <p:cond delay="0"/>
                                          </p:stCondLst>
                                        </p:cTn>
                                        <p:tgtEl>
                                          <p:spTgt spid="325"/>
                                        </p:tgtEl>
                                        <p:attrNameLst>
                                          <p:attrName>style.visibility</p:attrName>
                                        </p:attrNameLst>
                                      </p:cBhvr>
                                      <p:to>
                                        <p:strVal val="visible"/>
                                      </p:to>
                                    </p:set>
                                    <p:animEffect transition="in" filter="dissolve">
                                      <p:cBhvr>
                                        <p:cTn id="31" dur="60"/>
                                        <p:tgtEl>
                                          <p:spTgt spid="325"/>
                                        </p:tgtEl>
                                      </p:cBhvr>
                                    </p:animEffect>
                                  </p:childTnLst>
                                </p:cTn>
                              </p:par>
                            </p:childTnLst>
                          </p:cTn>
                        </p:par>
                        <p:par>
                          <p:cTn id="32" fill="hold" nodeType="afterGroup">
                            <p:stCondLst>
                              <p:cond delay="2860"/>
                            </p:stCondLst>
                            <p:childTnLst>
                              <p:par>
                                <p:cTn id="33" presetID="9" presetClass="entr" presetSubtype="0" fill="hold" grpId="0" nodeType="afterEffect">
                                  <p:stCondLst>
                                    <p:cond delay="0"/>
                                  </p:stCondLst>
                                  <p:childTnLst>
                                    <p:set>
                                      <p:cBhvr>
                                        <p:cTn id="34" dur="1" fill="hold">
                                          <p:stCondLst>
                                            <p:cond delay="0"/>
                                          </p:stCondLst>
                                        </p:cTn>
                                        <p:tgtEl>
                                          <p:spTgt spid="326"/>
                                        </p:tgtEl>
                                        <p:attrNameLst>
                                          <p:attrName>style.visibility</p:attrName>
                                        </p:attrNameLst>
                                      </p:cBhvr>
                                      <p:to>
                                        <p:strVal val="visible"/>
                                      </p:to>
                                    </p:set>
                                    <p:animEffect transition="in" filter="dissolve">
                                      <p:cBhvr>
                                        <p:cTn id="35" dur="60"/>
                                        <p:tgtEl>
                                          <p:spTgt spid="326"/>
                                        </p:tgtEl>
                                      </p:cBhvr>
                                    </p:animEffect>
                                  </p:childTnLst>
                                </p:cTn>
                              </p:par>
                            </p:childTnLst>
                          </p:cTn>
                        </p:par>
                        <p:par>
                          <p:cTn id="36" fill="hold" nodeType="afterGroup">
                            <p:stCondLst>
                              <p:cond delay="2920"/>
                            </p:stCondLst>
                            <p:childTnLst>
                              <p:par>
                                <p:cTn id="37" presetID="9" presetClass="entr" presetSubtype="0" fill="hold" grpId="0" nodeType="afterEffect">
                                  <p:stCondLst>
                                    <p:cond delay="0"/>
                                  </p:stCondLst>
                                  <p:childTnLst>
                                    <p:set>
                                      <p:cBhvr>
                                        <p:cTn id="38" dur="1" fill="hold">
                                          <p:stCondLst>
                                            <p:cond delay="0"/>
                                          </p:stCondLst>
                                        </p:cTn>
                                        <p:tgtEl>
                                          <p:spTgt spid="327"/>
                                        </p:tgtEl>
                                        <p:attrNameLst>
                                          <p:attrName>style.visibility</p:attrName>
                                        </p:attrNameLst>
                                      </p:cBhvr>
                                      <p:to>
                                        <p:strVal val="visible"/>
                                      </p:to>
                                    </p:set>
                                    <p:animEffect transition="in" filter="dissolve">
                                      <p:cBhvr>
                                        <p:cTn id="39" dur="60"/>
                                        <p:tgtEl>
                                          <p:spTgt spid="327"/>
                                        </p:tgtEl>
                                      </p:cBhvr>
                                    </p:animEffect>
                                  </p:childTnLst>
                                </p:cTn>
                              </p:par>
                            </p:childTnLst>
                          </p:cTn>
                        </p:par>
                        <p:par>
                          <p:cTn id="40" fill="hold" nodeType="afterGroup">
                            <p:stCondLst>
                              <p:cond delay="2980"/>
                            </p:stCondLst>
                            <p:childTnLst>
                              <p:par>
                                <p:cTn id="41" presetID="9" presetClass="entr" presetSubtype="0" fill="hold" grpId="0" nodeType="afterEffect">
                                  <p:stCondLst>
                                    <p:cond delay="0"/>
                                  </p:stCondLst>
                                  <p:childTnLst>
                                    <p:set>
                                      <p:cBhvr>
                                        <p:cTn id="42" dur="1" fill="hold">
                                          <p:stCondLst>
                                            <p:cond delay="0"/>
                                          </p:stCondLst>
                                        </p:cTn>
                                        <p:tgtEl>
                                          <p:spTgt spid="328"/>
                                        </p:tgtEl>
                                        <p:attrNameLst>
                                          <p:attrName>style.visibility</p:attrName>
                                        </p:attrNameLst>
                                      </p:cBhvr>
                                      <p:to>
                                        <p:strVal val="visible"/>
                                      </p:to>
                                    </p:set>
                                    <p:animEffect transition="in" filter="dissolve">
                                      <p:cBhvr>
                                        <p:cTn id="43" dur="60"/>
                                        <p:tgtEl>
                                          <p:spTgt spid="328"/>
                                        </p:tgtEl>
                                      </p:cBhvr>
                                    </p:animEffect>
                                  </p:childTnLst>
                                </p:cTn>
                              </p:par>
                            </p:childTnLst>
                          </p:cTn>
                        </p:par>
                        <p:par>
                          <p:cTn id="44" fill="hold" nodeType="afterGroup">
                            <p:stCondLst>
                              <p:cond delay="3040"/>
                            </p:stCondLst>
                            <p:childTnLst>
                              <p:par>
                                <p:cTn id="45" presetID="9" presetClass="entr" presetSubtype="0" fill="hold" grpId="0" nodeType="afterEffect">
                                  <p:stCondLst>
                                    <p:cond delay="0"/>
                                  </p:stCondLst>
                                  <p:childTnLst>
                                    <p:set>
                                      <p:cBhvr>
                                        <p:cTn id="46" dur="1" fill="hold">
                                          <p:stCondLst>
                                            <p:cond delay="0"/>
                                          </p:stCondLst>
                                        </p:cTn>
                                        <p:tgtEl>
                                          <p:spTgt spid="329"/>
                                        </p:tgtEl>
                                        <p:attrNameLst>
                                          <p:attrName>style.visibility</p:attrName>
                                        </p:attrNameLst>
                                      </p:cBhvr>
                                      <p:to>
                                        <p:strVal val="visible"/>
                                      </p:to>
                                    </p:set>
                                    <p:animEffect transition="in" filter="dissolve">
                                      <p:cBhvr>
                                        <p:cTn id="47" dur="60"/>
                                        <p:tgtEl>
                                          <p:spTgt spid="329"/>
                                        </p:tgtEl>
                                      </p:cBhvr>
                                    </p:animEffect>
                                  </p:childTnLst>
                                </p:cTn>
                              </p:par>
                            </p:childTnLst>
                          </p:cTn>
                        </p:par>
                        <p:par>
                          <p:cTn id="48" fill="hold" nodeType="afterGroup">
                            <p:stCondLst>
                              <p:cond delay="3100"/>
                            </p:stCondLst>
                            <p:childTnLst>
                              <p:par>
                                <p:cTn id="49" presetID="9" presetClass="entr" presetSubtype="0" fill="hold" grpId="0" nodeType="afterEffect">
                                  <p:stCondLst>
                                    <p:cond delay="0"/>
                                  </p:stCondLst>
                                  <p:childTnLst>
                                    <p:set>
                                      <p:cBhvr>
                                        <p:cTn id="50" dur="1" fill="hold">
                                          <p:stCondLst>
                                            <p:cond delay="0"/>
                                          </p:stCondLst>
                                        </p:cTn>
                                        <p:tgtEl>
                                          <p:spTgt spid="330"/>
                                        </p:tgtEl>
                                        <p:attrNameLst>
                                          <p:attrName>style.visibility</p:attrName>
                                        </p:attrNameLst>
                                      </p:cBhvr>
                                      <p:to>
                                        <p:strVal val="visible"/>
                                      </p:to>
                                    </p:set>
                                    <p:animEffect transition="in" filter="dissolve">
                                      <p:cBhvr>
                                        <p:cTn id="51" dur="60"/>
                                        <p:tgtEl>
                                          <p:spTgt spid="330"/>
                                        </p:tgtEl>
                                      </p:cBhvr>
                                    </p:animEffect>
                                  </p:childTnLst>
                                </p:cTn>
                              </p:par>
                            </p:childTnLst>
                          </p:cTn>
                        </p:par>
                        <p:par>
                          <p:cTn id="52" fill="hold" nodeType="afterGroup">
                            <p:stCondLst>
                              <p:cond delay="3160"/>
                            </p:stCondLst>
                            <p:childTnLst>
                              <p:par>
                                <p:cTn id="53" presetID="9" presetClass="entr" presetSubtype="0" fill="hold" grpId="0" nodeType="afterEffect">
                                  <p:stCondLst>
                                    <p:cond delay="0"/>
                                  </p:stCondLst>
                                  <p:childTnLst>
                                    <p:set>
                                      <p:cBhvr>
                                        <p:cTn id="54" dur="1" fill="hold">
                                          <p:stCondLst>
                                            <p:cond delay="0"/>
                                          </p:stCondLst>
                                        </p:cTn>
                                        <p:tgtEl>
                                          <p:spTgt spid="331"/>
                                        </p:tgtEl>
                                        <p:attrNameLst>
                                          <p:attrName>style.visibility</p:attrName>
                                        </p:attrNameLst>
                                      </p:cBhvr>
                                      <p:to>
                                        <p:strVal val="visible"/>
                                      </p:to>
                                    </p:set>
                                    <p:animEffect transition="in" filter="dissolve">
                                      <p:cBhvr>
                                        <p:cTn id="55" dur="60"/>
                                        <p:tgtEl>
                                          <p:spTgt spid="331"/>
                                        </p:tgtEl>
                                      </p:cBhvr>
                                    </p:animEffect>
                                  </p:childTnLst>
                                </p:cTn>
                              </p:par>
                            </p:childTnLst>
                          </p:cTn>
                        </p:par>
                        <p:par>
                          <p:cTn id="56" fill="hold" nodeType="afterGroup">
                            <p:stCondLst>
                              <p:cond delay="3220"/>
                            </p:stCondLst>
                            <p:childTnLst>
                              <p:par>
                                <p:cTn id="57" presetID="9" presetClass="entr" presetSubtype="0" fill="hold" grpId="0" nodeType="afterEffect">
                                  <p:stCondLst>
                                    <p:cond delay="0"/>
                                  </p:stCondLst>
                                  <p:childTnLst>
                                    <p:set>
                                      <p:cBhvr>
                                        <p:cTn id="58" dur="1" fill="hold">
                                          <p:stCondLst>
                                            <p:cond delay="0"/>
                                          </p:stCondLst>
                                        </p:cTn>
                                        <p:tgtEl>
                                          <p:spTgt spid="332"/>
                                        </p:tgtEl>
                                        <p:attrNameLst>
                                          <p:attrName>style.visibility</p:attrName>
                                        </p:attrNameLst>
                                      </p:cBhvr>
                                      <p:to>
                                        <p:strVal val="visible"/>
                                      </p:to>
                                    </p:set>
                                    <p:animEffect transition="in" filter="dissolve">
                                      <p:cBhvr>
                                        <p:cTn id="59" dur="60"/>
                                        <p:tgtEl>
                                          <p:spTgt spid="332"/>
                                        </p:tgtEl>
                                      </p:cBhvr>
                                    </p:animEffect>
                                  </p:childTnLst>
                                </p:cTn>
                              </p:par>
                            </p:childTnLst>
                          </p:cTn>
                        </p:par>
                        <p:par>
                          <p:cTn id="60" fill="hold" nodeType="afterGroup">
                            <p:stCondLst>
                              <p:cond delay="3280"/>
                            </p:stCondLst>
                            <p:childTnLst>
                              <p:par>
                                <p:cTn id="61" presetID="9" presetClass="entr" presetSubtype="0" fill="hold" grpId="0" nodeType="afterEffect">
                                  <p:stCondLst>
                                    <p:cond delay="0"/>
                                  </p:stCondLst>
                                  <p:childTnLst>
                                    <p:set>
                                      <p:cBhvr>
                                        <p:cTn id="62" dur="1" fill="hold">
                                          <p:stCondLst>
                                            <p:cond delay="0"/>
                                          </p:stCondLst>
                                        </p:cTn>
                                        <p:tgtEl>
                                          <p:spTgt spid="333"/>
                                        </p:tgtEl>
                                        <p:attrNameLst>
                                          <p:attrName>style.visibility</p:attrName>
                                        </p:attrNameLst>
                                      </p:cBhvr>
                                      <p:to>
                                        <p:strVal val="visible"/>
                                      </p:to>
                                    </p:set>
                                    <p:animEffect transition="in" filter="dissolve">
                                      <p:cBhvr>
                                        <p:cTn id="63" dur="60"/>
                                        <p:tgtEl>
                                          <p:spTgt spid="333"/>
                                        </p:tgtEl>
                                      </p:cBhvr>
                                    </p:animEffect>
                                  </p:childTnLst>
                                </p:cTn>
                              </p:par>
                            </p:childTnLst>
                          </p:cTn>
                        </p:par>
                        <p:par>
                          <p:cTn id="64" fill="hold" nodeType="afterGroup">
                            <p:stCondLst>
                              <p:cond delay="3340"/>
                            </p:stCondLst>
                            <p:childTnLst>
                              <p:par>
                                <p:cTn id="65" presetID="9" presetClass="entr" presetSubtype="0" fill="hold" grpId="0" nodeType="afterEffect">
                                  <p:stCondLst>
                                    <p:cond delay="0"/>
                                  </p:stCondLst>
                                  <p:childTnLst>
                                    <p:set>
                                      <p:cBhvr>
                                        <p:cTn id="66" dur="1" fill="hold">
                                          <p:stCondLst>
                                            <p:cond delay="0"/>
                                          </p:stCondLst>
                                        </p:cTn>
                                        <p:tgtEl>
                                          <p:spTgt spid="334"/>
                                        </p:tgtEl>
                                        <p:attrNameLst>
                                          <p:attrName>style.visibility</p:attrName>
                                        </p:attrNameLst>
                                      </p:cBhvr>
                                      <p:to>
                                        <p:strVal val="visible"/>
                                      </p:to>
                                    </p:set>
                                    <p:animEffect transition="in" filter="dissolve">
                                      <p:cBhvr>
                                        <p:cTn id="67" dur="60"/>
                                        <p:tgtEl>
                                          <p:spTgt spid="334"/>
                                        </p:tgtEl>
                                      </p:cBhvr>
                                    </p:animEffect>
                                  </p:childTnLst>
                                </p:cTn>
                              </p:par>
                            </p:childTnLst>
                          </p:cTn>
                        </p:par>
                        <p:par>
                          <p:cTn id="68" fill="hold" nodeType="afterGroup">
                            <p:stCondLst>
                              <p:cond delay="3400"/>
                            </p:stCondLst>
                            <p:childTnLst>
                              <p:par>
                                <p:cTn id="69" presetID="9"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dissolve">
                                      <p:cBhvr>
                                        <p:cTn id="71" dur="60"/>
                                        <p:tgtEl>
                                          <p:spTgt spid="335"/>
                                        </p:tgtEl>
                                      </p:cBhvr>
                                    </p:animEffect>
                                  </p:childTnLst>
                                </p:cTn>
                              </p:par>
                            </p:childTnLst>
                          </p:cTn>
                        </p:par>
                        <p:par>
                          <p:cTn id="72" fill="hold" nodeType="afterGroup">
                            <p:stCondLst>
                              <p:cond delay="3460"/>
                            </p:stCondLst>
                            <p:childTnLst>
                              <p:par>
                                <p:cTn id="73" presetID="9" presetClass="entr" presetSubtype="0" fill="hold" grpId="0" nodeType="afterEffect">
                                  <p:stCondLst>
                                    <p:cond delay="0"/>
                                  </p:stCondLst>
                                  <p:childTnLst>
                                    <p:set>
                                      <p:cBhvr>
                                        <p:cTn id="74" dur="1" fill="hold">
                                          <p:stCondLst>
                                            <p:cond delay="0"/>
                                          </p:stCondLst>
                                        </p:cTn>
                                        <p:tgtEl>
                                          <p:spTgt spid="336"/>
                                        </p:tgtEl>
                                        <p:attrNameLst>
                                          <p:attrName>style.visibility</p:attrName>
                                        </p:attrNameLst>
                                      </p:cBhvr>
                                      <p:to>
                                        <p:strVal val="visible"/>
                                      </p:to>
                                    </p:set>
                                    <p:animEffect transition="in" filter="dissolve">
                                      <p:cBhvr>
                                        <p:cTn id="75" dur="60"/>
                                        <p:tgtEl>
                                          <p:spTgt spid="336"/>
                                        </p:tgtEl>
                                      </p:cBhvr>
                                    </p:animEffect>
                                  </p:childTnLst>
                                </p:cTn>
                              </p:par>
                            </p:childTnLst>
                          </p:cTn>
                        </p:par>
                        <p:par>
                          <p:cTn id="76" fill="hold" nodeType="afterGroup">
                            <p:stCondLst>
                              <p:cond delay="3520"/>
                            </p:stCondLst>
                            <p:childTnLst>
                              <p:par>
                                <p:cTn id="77" presetID="9" presetClass="entr" presetSubtype="0" fill="hold" grpId="0" nodeType="afterEffect">
                                  <p:stCondLst>
                                    <p:cond delay="0"/>
                                  </p:stCondLst>
                                  <p:childTnLst>
                                    <p:set>
                                      <p:cBhvr>
                                        <p:cTn id="78" dur="1" fill="hold">
                                          <p:stCondLst>
                                            <p:cond delay="0"/>
                                          </p:stCondLst>
                                        </p:cTn>
                                        <p:tgtEl>
                                          <p:spTgt spid="337"/>
                                        </p:tgtEl>
                                        <p:attrNameLst>
                                          <p:attrName>style.visibility</p:attrName>
                                        </p:attrNameLst>
                                      </p:cBhvr>
                                      <p:to>
                                        <p:strVal val="visible"/>
                                      </p:to>
                                    </p:set>
                                    <p:animEffect transition="in" filter="dissolve">
                                      <p:cBhvr>
                                        <p:cTn id="79" dur="60"/>
                                        <p:tgtEl>
                                          <p:spTgt spid="337"/>
                                        </p:tgtEl>
                                      </p:cBhvr>
                                    </p:animEffect>
                                  </p:childTnLst>
                                </p:cTn>
                              </p:par>
                            </p:childTnLst>
                          </p:cTn>
                        </p:par>
                        <p:par>
                          <p:cTn id="80" fill="hold" nodeType="afterGroup">
                            <p:stCondLst>
                              <p:cond delay="3580"/>
                            </p:stCondLst>
                            <p:childTnLst>
                              <p:par>
                                <p:cTn id="81" presetID="9" presetClass="entr" presetSubtype="0" fill="hold" grpId="0" nodeType="afterEffect">
                                  <p:stCondLst>
                                    <p:cond delay="0"/>
                                  </p:stCondLst>
                                  <p:childTnLst>
                                    <p:set>
                                      <p:cBhvr>
                                        <p:cTn id="82" dur="1" fill="hold">
                                          <p:stCondLst>
                                            <p:cond delay="0"/>
                                          </p:stCondLst>
                                        </p:cTn>
                                        <p:tgtEl>
                                          <p:spTgt spid="338"/>
                                        </p:tgtEl>
                                        <p:attrNameLst>
                                          <p:attrName>style.visibility</p:attrName>
                                        </p:attrNameLst>
                                      </p:cBhvr>
                                      <p:to>
                                        <p:strVal val="visible"/>
                                      </p:to>
                                    </p:set>
                                    <p:animEffect transition="in" filter="dissolve">
                                      <p:cBhvr>
                                        <p:cTn id="83" dur="60"/>
                                        <p:tgtEl>
                                          <p:spTgt spid="338"/>
                                        </p:tgtEl>
                                      </p:cBhvr>
                                    </p:animEffect>
                                  </p:childTnLst>
                                </p:cTn>
                              </p:par>
                            </p:childTnLst>
                          </p:cTn>
                        </p:par>
                        <p:par>
                          <p:cTn id="84" fill="hold" nodeType="afterGroup">
                            <p:stCondLst>
                              <p:cond delay="3640"/>
                            </p:stCondLst>
                            <p:childTnLst>
                              <p:par>
                                <p:cTn id="85" presetID="9" presetClass="entr" presetSubtype="0"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Effect transition="in" filter="dissolve">
                                      <p:cBhvr>
                                        <p:cTn id="87" dur="60"/>
                                        <p:tgtEl>
                                          <p:spTgt spid="339"/>
                                        </p:tgtEl>
                                      </p:cBhvr>
                                    </p:animEffect>
                                  </p:childTnLst>
                                </p:cTn>
                              </p:par>
                            </p:childTnLst>
                          </p:cTn>
                        </p:par>
                        <p:par>
                          <p:cTn id="88" fill="hold" nodeType="afterGroup">
                            <p:stCondLst>
                              <p:cond delay="3700"/>
                            </p:stCondLst>
                            <p:childTnLst>
                              <p:par>
                                <p:cTn id="89" presetID="9" presetClass="entr" presetSubtype="0" fill="hold" grpId="0" nodeType="afterEffect">
                                  <p:stCondLst>
                                    <p:cond delay="0"/>
                                  </p:stCondLst>
                                  <p:childTnLst>
                                    <p:set>
                                      <p:cBhvr>
                                        <p:cTn id="90" dur="1" fill="hold">
                                          <p:stCondLst>
                                            <p:cond delay="0"/>
                                          </p:stCondLst>
                                        </p:cTn>
                                        <p:tgtEl>
                                          <p:spTgt spid="340"/>
                                        </p:tgtEl>
                                        <p:attrNameLst>
                                          <p:attrName>style.visibility</p:attrName>
                                        </p:attrNameLst>
                                      </p:cBhvr>
                                      <p:to>
                                        <p:strVal val="visible"/>
                                      </p:to>
                                    </p:set>
                                    <p:animEffect transition="in" filter="dissolve">
                                      <p:cBhvr>
                                        <p:cTn id="91" dur="60"/>
                                        <p:tgtEl>
                                          <p:spTgt spid="340"/>
                                        </p:tgtEl>
                                      </p:cBhvr>
                                    </p:animEffect>
                                  </p:childTnLst>
                                </p:cTn>
                              </p:par>
                            </p:childTnLst>
                          </p:cTn>
                        </p:par>
                        <p:par>
                          <p:cTn id="92" fill="hold" nodeType="afterGroup">
                            <p:stCondLst>
                              <p:cond delay="3760"/>
                            </p:stCondLst>
                            <p:childTnLst>
                              <p:par>
                                <p:cTn id="93" presetID="9" presetClass="entr" presetSubtype="0" fill="hold" grpId="0" nodeType="afterEffect">
                                  <p:stCondLst>
                                    <p:cond delay="0"/>
                                  </p:stCondLst>
                                  <p:childTnLst>
                                    <p:set>
                                      <p:cBhvr>
                                        <p:cTn id="94" dur="1" fill="hold">
                                          <p:stCondLst>
                                            <p:cond delay="0"/>
                                          </p:stCondLst>
                                        </p:cTn>
                                        <p:tgtEl>
                                          <p:spTgt spid="341"/>
                                        </p:tgtEl>
                                        <p:attrNameLst>
                                          <p:attrName>style.visibility</p:attrName>
                                        </p:attrNameLst>
                                      </p:cBhvr>
                                      <p:to>
                                        <p:strVal val="visible"/>
                                      </p:to>
                                    </p:set>
                                    <p:animEffect transition="in" filter="dissolve">
                                      <p:cBhvr>
                                        <p:cTn id="95" dur="60"/>
                                        <p:tgtEl>
                                          <p:spTgt spid="341"/>
                                        </p:tgtEl>
                                      </p:cBhvr>
                                    </p:animEffect>
                                  </p:childTnLst>
                                </p:cTn>
                              </p:par>
                            </p:childTnLst>
                          </p:cTn>
                        </p:par>
                        <p:par>
                          <p:cTn id="96" fill="hold" nodeType="afterGroup">
                            <p:stCondLst>
                              <p:cond delay="3820"/>
                            </p:stCondLst>
                            <p:childTnLst>
                              <p:par>
                                <p:cTn id="97" presetID="9" presetClass="entr" presetSubtype="0" fill="hold" grpId="0" nodeType="afterEffect">
                                  <p:stCondLst>
                                    <p:cond delay="0"/>
                                  </p:stCondLst>
                                  <p:childTnLst>
                                    <p:set>
                                      <p:cBhvr>
                                        <p:cTn id="98" dur="1" fill="hold">
                                          <p:stCondLst>
                                            <p:cond delay="0"/>
                                          </p:stCondLst>
                                        </p:cTn>
                                        <p:tgtEl>
                                          <p:spTgt spid="342"/>
                                        </p:tgtEl>
                                        <p:attrNameLst>
                                          <p:attrName>style.visibility</p:attrName>
                                        </p:attrNameLst>
                                      </p:cBhvr>
                                      <p:to>
                                        <p:strVal val="visible"/>
                                      </p:to>
                                    </p:set>
                                    <p:animEffect transition="in" filter="dissolve">
                                      <p:cBhvr>
                                        <p:cTn id="99" dur="60"/>
                                        <p:tgtEl>
                                          <p:spTgt spid="342"/>
                                        </p:tgtEl>
                                      </p:cBhvr>
                                    </p:animEffect>
                                  </p:childTnLst>
                                </p:cTn>
                              </p:par>
                            </p:childTnLst>
                          </p:cTn>
                        </p:par>
                        <p:par>
                          <p:cTn id="100" fill="hold" nodeType="afterGroup">
                            <p:stCondLst>
                              <p:cond delay="3880"/>
                            </p:stCondLst>
                            <p:childTnLst>
                              <p:par>
                                <p:cTn id="101" presetID="9" presetClass="entr" presetSubtype="0" fill="hold" grpId="0" nodeType="afterEffect">
                                  <p:stCondLst>
                                    <p:cond delay="0"/>
                                  </p:stCondLst>
                                  <p:childTnLst>
                                    <p:set>
                                      <p:cBhvr>
                                        <p:cTn id="102" dur="1" fill="hold">
                                          <p:stCondLst>
                                            <p:cond delay="0"/>
                                          </p:stCondLst>
                                        </p:cTn>
                                        <p:tgtEl>
                                          <p:spTgt spid="343"/>
                                        </p:tgtEl>
                                        <p:attrNameLst>
                                          <p:attrName>style.visibility</p:attrName>
                                        </p:attrNameLst>
                                      </p:cBhvr>
                                      <p:to>
                                        <p:strVal val="visible"/>
                                      </p:to>
                                    </p:set>
                                    <p:animEffect transition="in" filter="dissolve">
                                      <p:cBhvr>
                                        <p:cTn id="103" dur="60"/>
                                        <p:tgtEl>
                                          <p:spTgt spid="343"/>
                                        </p:tgtEl>
                                      </p:cBhvr>
                                    </p:animEffect>
                                  </p:childTnLst>
                                </p:cTn>
                              </p:par>
                            </p:childTnLst>
                          </p:cTn>
                        </p:par>
                        <p:par>
                          <p:cTn id="104" fill="hold" nodeType="afterGroup">
                            <p:stCondLst>
                              <p:cond delay="3940"/>
                            </p:stCondLst>
                            <p:childTnLst>
                              <p:par>
                                <p:cTn id="105" presetID="9" presetClass="entr" presetSubtype="0" fill="hold" grpId="0" nodeType="afterEffect">
                                  <p:stCondLst>
                                    <p:cond delay="0"/>
                                  </p:stCondLst>
                                  <p:childTnLst>
                                    <p:set>
                                      <p:cBhvr>
                                        <p:cTn id="106" dur="1" fill="hold">
                                          <p:stCondLst>
                                            <p:cond delay="0"/>
                                          </p:stCondLst>
                                        </p:cTn>
                                        <p:tgtEl>
                                          <p:spTgt spid="344"/>
                                        </p:tgtEl>
                                        <p:attrNameLst>
                                          <p:attrName>style.visibility</p:attrName>
                                        </p:attrNameLst>
                                      </p:cBhvr>
                                      <p:to>
                                        <p:strVal val="visible"/>
                                      </p:to>
                                    </p:set>
                                    <p:animEffect transition="in" filter="dissolve">
                                      <p:cBhvr>
                                        <p:cTn id="107" dur="60"/>
                                        <p:tgtEl>
                                          <p:spTgt spid="344"/>
                                        </p:tgtEl>
                                      </p:cBhvr>
                                    </p:animEffect>
                                  </p:childTnLst>
                                </p:cTn>
                              </p:par>
                            </p:childTnLst>
                          </p:cTn>
                        </p:par>
                        <p:par>
                          <p:cTn id="108" fill="hold" nodeType="afterGroup">
                            <p:stCondLst>
                              <p:cond delay="4000"/>
                            </p:stCondLst>
                            <p:childTnLst>
                              <p:par>
                                <p:cTn id="109" presetID="9" presetClass="entr" presetSubtype="0" fill="hold" grpId="0" nodeType="afterEffect">
                                  <p:stCondLst>
                                    <p:cond delay="0"/>
                                  </p:stCondLst>
                                  <p:childTnLst>
                                    <p:set>
                                      <p:cBhvr>
                                        <p:cTn id="110" dur="1" fill="hold">
                                          <p:stCondLst>
                                            <p:cond delay="0"/>
                                          </p:stCondLst>
                                        </p:cTn>
                                        <p:tgtEl>
                                          <p:spTgt spid="345"/>
                                        </p:tgtEl>
                                        <p:attrNameLst>
                                          <p:attrName>style.visibility</p:attrName>
                                        </p:attrNameLst>
                                      </p:cBhvr>
                                      <p:to>
                                        <p:strVal val="visible"/>
                                      </p:to>
                                    </p:set>
                                    <p:animEffect transition="in" filter="dissolve">
                                      <p:cBhvr>
                                        <p:cTn id="111" dur="60"/>
                                        <p:tgtEl>
                                          <p:spTgt spid="345"/>
                                        </p:tgtEl>
                                      </p:cBhvr>
                                    </p:animEffect>
                                  </p:childTnLst>
                                </p:cTn>
                              </p:par>
                            </p:childTnLst>
                          </p:cTn>
                        </p:par>
                        <p:par>
                          <p:cTn id="112" fill="hold" nodeType="afterGroup">
                            <p:stCondLst>
                              <p:cond delay="4060"/>
                            </p:stCondLst>
                            <p:childTnLst>
                              <p:par>
                                <p:cTn id="113" presetID="9" presetClass="entr" presetSubtype="0" fill="hold" grpId="0" nodeType="afterEffect">
                                  <p:stCondLst>
                                    <p:cond delay="0"/>
                                  </p:stCondLst>
                                  <p:childTnLst>
                                    <p:set>
                                      <p:cBhvr>
                                        <p:cTn id="114" dur="1" fill="hold">
                                          <p:stCondLst>
                                            <p:cond delay="0"/>
                                          </p:stCondLst>
                                        </p:cTn>
                                        <p:tgtEl>
                                          <p:spTgt spid="346"/>
                                        </p:tgtEl>
                                        <p:attrNameLst>
                                          <p:attrName>style.visibility</p:attrName>
                                        </p:attrNameLst>
                                      </p:cBhvr>
                                      <p:to>
                                        <p:strVal val="visible"/>
                                      </p:to>
                                    </p:set>
                                    <p:animEffect transition="in" filter="dissolve">
                                      <p:cBhvr>
                                        <p:cTn id="115" dur="60"/>
                                        <p:tgtEl>
                                          <p:spTgt spid="346"/>
                                        </p:tgtEl>
                                      </p:cBhvr>
                                    </p:animEffect>
                                  </p:childTnLst>
                                </p:cTn>
                              </p:par>
                            </p:childTnLst>
                          </p:cTn>
                        </p:par>
                        <p:par>
                          <p:cTn id="116" fill="hold" nodeType="afterGroup">
                            <p:stCondLst>
                              <p:cond delay="4120"/>
                            </p:stCondLst>
                            <p:childTnLst>
                              <p:par>
                                <p:cTn id="117" presetID="9" presetClass="entr" presetSubtype="0" fill="hold" grpId="0" nodeType="afterEffect">
                                  <p:stCondLst>
                                    <p:cond delay="0"/>
                                  </p:stCondLst>
                                  <p:childTnLst>
                                    <p:set>
                                      <p:cBhvr>
                                        <p:cTn id="118" dur="1" fill="hold">
                                          <p:stCondLst>
                                            <p:cond delay="0"/>
                                          </p:stCondLst>
                                        </p:cTn>
                                        <p:tgtEl>
                                          <p:spTgt spid="347"/>
                                        </p:tgtEl>
                                        <p:attrNameLst>
                                          <p:attrName>style.visibility</p:attrName>
                                        </p:attrNameLst>
                                      </p:cBhvr>
                                      <p:to>
                                        <p:strVal val="visible"/>
                                      </p:to>
                                    </p:set>
                                    <p:animEffect transition="in" filter="dissolve">
                                      <p:cBhvr>
                                        <p:cTn id="119" dur="60"/>
                                        <p:tgtEl>
                                          <p:spTgt spid="347"/>
                                        </p:tgtEl>
                                      </p:cBhvr>
                                    </p:animEffect>
                                  </p:childTnLst>
                                </p:cTn>
                              </p:par>
                            </p:childTnLst>
                          </p:cTn>
                        </p:par>
                        <p:par>
                          <p:cTn id="120" fill="hold" nodeType="afterGroup">
                            <p:stCondLst>
                              <p:cond delay="4180"/>
                            </p:stCondLst>
                            <p:childTnLst>
                              <p:par>
                                <p:cTn id="121" presetID="9" presetClass="entr" presetSubtype="0" fill="hold" grpId="0" nodeType="afterEffect">
                                  <p:stCondLst>
                                    <p:cond delay="0"/>
                                  </p:stCondLst>
                                  <p:childTnLst>
                                    <p:set>
                                      <p:cBhvr>
                                        <p:cTn id="122" dur="1" fill="hold">
                                          <p:stCondLst>
                                            <p:cond delay="0"/>
                                          </p:stCondLst>
                                        </p:cTn>
                                        <p:tgtEl>
                                          <p:spTgt spid="348"/>
                                        </p:tgtEl>
                                        <p:attrNameLst>
                                          <p:attrName>style.visibility</p:attrName>
                                        </p:attrNameLst>
                                      </p:cBhvr>
                                      <p:to>
                                        <p:strVal val="visible"/>
                                      </p:to>
                                    </p:set>
                                    <p:animEffect transition="in" filter="dissolve">
                                      <p:cBhvr>
                                        <p:cTn id="123" dur="60"/>
                                        <p:tgtEl>
                                          <p:spTgt spid="348"/>
                                        </p:tgtEl>
                                      </p:cBhvr>
                                    </p:animEffect>
                                  </p:childTnLst>
                                </p:cTn>
                              </p:par>
                            </p:childTnLst>
                          </p:cTn>
                        </p:par>
                        <p:par>
                          <p:cTn id="124" fill="hold" nodeType="afterGroup">
                            <p:stCondLst>
                              <p:cond delay="4240"/>
                            </p:stCondLst>
                            <p:childTnLst>
                              <p:par>
                                <p:cTn id="125" presetID="9" presetClass="entr" presetSubtype="0" fill="hold" grpId="0" nodeType="afterEffect">
                                  <p:stCondLst>
                                    <p:cond delay="0"/>
                                  </p:stCondLst>
                                  <p:childTnLst>
                                    <p:set>
                                      <p:cBhvr>
                                        <p:cTn id="126" dur="1" fill="hold">
                                          <p:stCondLst>
                                            <p:cond delay="0"/>
                                          </p:stCondLst>
                                        </p:cTn>
                                        <p:tgtEl>
                                          <p:spTgt spid="349"/>
                                        </p:tgtEl>
                                        <p:attrNameLst>
                                          <p:attrName>style.visibility</p:attrName>
                                        </p:attrNameLst>
                                      </p:cBhvr>
                                      <p:to>
                                        <p:strVal val="visible"/>
                                      </p:to>
                                    </p:set>
                                    <p:animEffect transition="in" filter="dissolve">
                                      <p:cBhvr>
                                        <p:cTn id="127" dur="60"/>
                                        <p:tgtEl>
                                          <p:spTgt spid="349"/>
                                        </p:tgtEl>
                                      </p:cBhvr>
                                    </p:animEffect>
                                  </p:childTnLst>
                                </p:cTn>
                              </p:par>
                            </p:childTnLst>
                          </p:cTn>
                        </p:par>
                        <p:par>
                          <p:cTn id="128" fill="hold" nodeType="afterGroup">
                            <p:stCondLst>
                              <p:cond delay="4300"/>
                            </p:stCondLst>
                            <p:childTnLst>
                              <p:par>
                                <p:cTn id="129" presetID="9" presetClass="entr" presetSubtype="0" fill="hold" grpId="0" nodeType="afterEffect">
                                  <p:stCondLst>
                                    <p:cond delay="0"/>
                                  </p:stCondLst>
                                  <p:childTnLst>
                                    <p:set>
                                      <p:cBhvr>
                                        <p:cTn id="130" dur="1" fill="hold">
                                          <p:stCondLst>
                                            <p:cond delay="0"/>
                                          </p:stCondLst>
                                        </p:cTn>
                                        <p:tgtEl>
                                          <p:spTgt spid="350"/>
                                        </p:tgtEl>
                                        <p:attrNameLst>
                                          <p:attrName>style.visibility</p:attrName>
                                        </p:attrNameLst>
                                      </p:cBhvr>
                                      <p:to>
                                        <p:strVal val="visible"/>
                                      </p:to>
                                    </p:set>
                                    <p:animEffect transition="in" filter="dissolve">
                                      <p:cBhvr>
                                        <p:cTn id="131" dur="60"/>
                                        <p:tgtEl>
                                          <p:spTgt spid="350"/>
                                        </p:tgtEl>
                                      </p:cBhvr>
                                    </p:animEffect>
                                  </p:childTnLst>
                                </p:cTn>
                              </p:par>
                            </p:childTnLst>
                          </p:cTn>
                        </p:par>
                        <p:par>
                          <p:cTn id="132" fill="hold" nodeType="afterGroup">
                            <p:stCondLst>
                              <p:cond delay="4360"/>
                            </p:stCondLst>
                            <p:childTnLst>
                              <p:par>
                                <p:cTn id="133" presetID="9" presetClass="entr" presetSubtype="0" fill="hold" grpId="0" nodeType="afterEffect">
                                  <p:stCondLst>
                                    <p:cond delay="0"/>
                                  </p:stCondLst>
                                  <p:childTnLst>
                                    <p:set>
                                      <p:cBhvr>
                                        <p:cTn id="134" dur="1" fill="hold">
                                          <p:stCondLst>
                                            <p:cond delay="0"/>
                                          </p:stCondLst>
                                        </p:cTn>
                                        <p:tgtEl>
                                          <p:spTgt spid="351"/>
                                        </p:tgtEl>
                                        <p:attrNameLst>
                                          <p:attrName>style.visibility</p:attrName>
                                        </p:attrNameLst>
                                      </p:cBhvr>
                                      <p:to>
                                        <p:strVal val="visible"/>
                                      </p:to>
                                    </p:set>
                                    <p:animEffect transition="in" filter="dissolve">
                                      <p:cBhvr>
                                        <p:cTn id="135" dur="60"/>
                                        <p:tgtEl>
                                          <p:spTgt spid="351"/>
                                        </p:tgtEl>
                                      </p:cBhvr>
                                    </p:animEffect>
                                  </p:childTnLst>
                                </p:cTn>
                              </p:par>
                            </p:childTnLst>
                          </p:cTn>
                        </p:par>
                        <p:par>
                          <p:cTn id="136" fill="hold" nodeType="afterGroup">
                            <p:stCondLst>
                              <p:cond delay="4420"/>
                            </p:stCondLst>
                            <p:childTnLst>
                              <p:par>
                                <p:cTn id="137" presetID="9" presetClass="entr" presetSubtype="0" fill="hold" grpId="0" nodeType="afterEffect">
                                  <p:stCondLst>
                                    <p:cond delay="0"/>
                                  </p:stCondLst>
                                  <p:childTnLst>
                                    <p:set>
                                      <p:cBhvr>
                                        <p:cTn id="138" dur="1" fill="hold">
                                          <p:stCondLst>
                                            <p:cond delay="0"/>
                                          </p:stCondLst>
                                        </p:cTn>
                                        <p:tgtEl>
                                          <p:spTgt spid="352"/>
                                        </p:tgtEl>
                                        <p:attrNameLst>
                                          <p:attrName>style.visibility</p:attrName>
                                        </p:attrNameLst>
                                      </p:cBhvr>
                                      <p:to>
                                        <p:strVal val="visible"/>
                                      </p:to>
                                    </p:set>
                                    <p:animEffect transition="in" filter="dissolve">
                                      <p:cBhvr>
                                        <p:cTn id="139" dur="60"/>
                                        <p:tgtEl>
                                          <p:spTgt spid="352"/>
                                        </p:tgtEl>
                                      </p:cBhvr>
                                    </p:animEffect>
                                  </p:childTnLst>
                                </p:cTn>
                              </p:par>
                            </p:childTnLst>
                          </p:cTn>
                        </p:par>
                        <p:par>
                          <p:cTn id="140" fill="hold" nodeType="afterGroup">
                            <p:stCondLst>
                              <p:cond delay="4480"/>
                            </p:stCondLst>
                            <p:childTnLst>
                              <p:par>
                                <p:cTn id="141" presetID="9" presetClass="entr" presetSubtype="0" fill="hold" grpId="0" nodeType="afterEffect">
                                  <p:stCondLst>
                                    <p:cond delay="0"/>
                                  </p:stCondLst>
                                  <p:childTnLst>
                                    <p:set>
                                      <p:cBhvr>
                                        <p:cTn id="142" dur="1" fill="hold">
                                          <p:stCondLst>
                                            <p:cond delay="0"/>
                                          </p:stCondLst>
                                        </p:cTn>
                                        <p:tgtEl>
                                          <p:spTgt spid="353"/>
                                        </p:tgtEl>
                                        <p:attrNameLst>
                                          <p:attrName>style.visibility</p:attrName>
                                        </p:attrNameLst>
                                      </p:cBhvr>
                                      <p:to>
                                        <p:strVal val="visible"/>
                                      </p:to>
                                    </p:set>
                                    <p:animEffect transition="in" filter="dissolve">
                                      <p:cBhvr>
                                        <p:cTn id="143" dur="60"/>
                                        <p:tgtEl>
                                          <p:spTgt spid="353"/>
                                        </p:tgtEl>
                                      </p:cBhvr>
                                    </p:animEffect>
                                  </p:childTnLst>
                                </p:cTn>
                              </p:par>
                            </p:childTnLst>
                          </p:cTn>
                        </p:par>
                        <p:par>
                          <p:cTn id="144" fill="hold" nodeType="afterGroup">
                            <p:stCondLst>
                              <p:cond delay="4540"/>
                            </p:stCondLst>
                            <p:childTnLst>
                              <p:par>
                                <p:cTn id="145" presetID="9" presetClass="entr" presetSubtype="0" fill="hold" grpId="0" nodeType="afterEffect">
                                  <p:stCondLst>
                                    <p:cond delay="0"/>
                                  </p:stCondLst>
                                  <p:childTnLst>
                                    <p:set>
                                      <p:cBhvr>
                                        <p:cTn id="146" dur="1" fill="hold">
                                          <p:stCondLst>
                                            <p:cond delay="0"/>
                                          </p:stCondLst>
                                        </p:cTn>
                                        <p:tgtEl>
                                          <p:spTgt spid="354"/>
                                        </p:tgtEl>
                                        <p:attrNameLst>
                                          <p:attrName>style.visibility</p:attrName>
                                        </p:attrNameLst>
                                      </p:cBhvr>
                                      <p:to>
                                        <p:strVal val="visible"/>
                                      </p:to>
                                    </p:set>
                                    <p:animEffect transition="in" filter="dissolve">
                                      <p:cBhvr>
                                        <p:cTn id="147" dur="60"/>
                                        <p:tgtEl>
                                          <p:spTgt spid="354"/>
                                        </p:tgtEl>
                                      </p:cBhvr>
                                    </p:animEffect>
                                  </p:childTnLst>
                                </p:cTn>
                              </p:par>
                            </p:childTnLst>
                          </p:cTn>
                        </p:par>
                        <p:par>
                          <p:cTn id="148" fill="hold" nodeType="afterGroup">
                            <p:stCondLst>
                              <p:cond delay="4600"/>
                            </p:stCondLst>
                            <p:childTnLst>
                              <p:par>
                                <p:cTn id="149" presetID="9" presetClass="entr" presetSubtype="0" fill="hold" grpId="0" nodeType="afterEffect">
                                  <p:stCondLst>
                                    <p:cond delay="0"/>
                                  </p:stCondLst>
                                  <p:childTnLst>
                                    <p:set>
                                      <p:cBhvr>
                                        <p:cTn id="150" dur="1" fill="hold">
                                          <p:stCondLst>
                                            <p:cond delay="0"/>
                                          </p:stCondLst>
                                        </p:cTn>
                                        <p:tgtEl>
                                          <p:spTgt spid="355"/>
                                        </p:tgtEl>
                                        <p:attrNameLst>
                                          <p:attrName>style.visibility</p:attrName>
                                        </p:attrNameLst>
                                      </p:cBhvr>
                                      <p:to>
                                        <p:strVal val="visible"/>
                                      </p:to>
                                    </p:set>
                                    <p:animEffect transition="in" filter="dissolve">
                                      <p:cBhvr>
                                        <p:cTn id="151" dur="60"/>
                                        <p:tgtEl>
                                          <p:spTgt spid="355"/>
                                        </p:tgtEl>
                                      </p:cBhvr>
                                    </p:animEffect>
                                  </p:childTnLst>
                                </p:cTn>
                              </p:par>
                            </p:childTnLst>
                          </p:cTn>
                        </p:par>
                        <p:par>
                          <p:cTn id="152" fill="hold" nodeType="afterGroup">
                            <p:stCondLst>
                              <p:cond delay="4660"/>
                            </p:stCondLst>
                            <p:childTnLst>
                              <p:par>
                                <p:cTn id="153" presetID="9" presetClass="entr" presetSubtype="0" fill="hold" grpId="0" nodeType="afterEffect">
                                  <p:stCondLst>
                                    <p:cond delay="0"/>
                                  </p:stCondLst>
                                  <p:childTnLst>
                                    <p:set>
                                      <p:cBhvr>
                                        <p:cTn id="154" dur="1" fill="hold">
                                          <p:stCondLst>
                                            <p:cond delay="0"/>
                                          </p:stCondLst>
                                        </p:cTn>
                                        <p:tgtEl>
                                          <p:spTgt spid="356"/>
                                        </p:tgtEl>
                                        <p:attrNameLst>
                                          <p:attrName>style.visibility</p:attrName>
                                        </p:attrNameLst>
                                      </p:cBhvr>
                                      <p:to>
                                        <p:strVal val="visible"/>
                                      </p:to>
                                    </p:set>
                                    <p:animEffect transition="in" filter="dissolve">
                                      <p:cBhvr>
                                        <p:cTn id="155" dur="60"/>
                                        <p:tgtEl>
                                          <p:spTgt spid="356"/>
                                        </p:tgtEl>
                                      </p:cBhvr>
                                    </p:animEffect>
                                  </p:childTnLst>
                                </p:cTn>
                              </p:par>
                            </p:childTnLst>
                          </p:cTn>
                        </p:par>
                        <p:par>
                          <p:cTn id="156" fill="hold" nodeType="afterGroup">
                            <p:stCondLst>
                              <p:cond delay="4720"/>
                            </p:stCondLst>
                            <p:childTnLst>
                              <p:par>
                                <p:cTn id="157" presetID="9" presetClass="entr" presetSubtype="0" fill="hold" grpId="0" nodeType="afterEffect">
                                  <p:stCondLst>
                                    <p:cond delay="0"/>
                                  </p:stCondLst>
                                  <p:childTnLst>
                                    <p:set>
                                      <p:cBhvr>
                                        <p:cTn id="158" dur="1" fill="hold">
                                          <p:stCondLst>
                                            <p:cond delay="0"/>
                                          </p:stCondLst>
                                        </p:cTn>
                                        <p:tgtEl>
                                          <p:spTgt spid="357"/>
                                        </p:tgtEl>
                                        <p:attrNameLst>
                                          <p:attrName>style.visibility</p:attrName>
                                        </p:attrNameLst>
                                      </p:cBhvr>
                                      <p:to>
                                        <p:strVal val="visible"/>
                                      </p:to>
                                    </p:set>
                                    <p:animEffect transition="in" filter="dissolve">
                                      <p:cBhvr>
                                        <p:cTn id="159" dur="60"/>
                                        <p:tgtEl>
                                          <p:spTgt spid="357"/>
                                        </p:tgtEl>
                                      </p:cBhvr>
                                    </p:animEffect>
                                  </p:childTnLst>
                                </p:cTn>
                              </p:par>
                            </p:childTnLst>
                          </p:cTn>
                        </p:par>
                        <p:par>
                          <p:cTn id="160" fill="hold" nodeType="afterGroup">
                            <p:stCondLst>
                              <p:cond delay="4780"/>
                            </p:stCondLst>
                            <p:childTnLst>
                              <p:par>
                                <p:cTn id="161" presetID="9" presetClass="entr" presetSubtype="0" fill="hold" grpId="0" nodeType="afterEffect">
                                  <p:stCondLst>
                                    <p:cond delay="0"/>
                                  </p:stCondLst>
                                  <p:childTnLst>
                                    <p:set>
                                      <p:cBhvr>
                                        <p:cTn id="162" dur="1" fill="hold">
                                          <p:stCondLst>
                                            <p:cond delay="0"/>
                                          </p:stCondLst>
                                        </p:cTn>
                                        <p:tgtEl>
                                          <p:spTgt spid="358"/>
                                        </p:tgtEl>
                                        <p:attrNameLst>
                                          <p:attrName>style.visibility</p:attrName>
                                        </p:attrNameLst>
                                      </p:cBhvr>
                                      <p:to>
                                        <p:strVal val="visible"/>
                                      </p:to>
                                    </p:set>
                                    <p:animEffect transition="in" filter="dissolve">
                                      <p:cBhvr>
                                        <p:cTn id="163" dur="60"/>
                                        <p:tgtEl>
                                          <p:spTgt spid="358"/>
                                        </p:tgtEl>
                                      </p:cBhvr>
                                    </p:animEffect>
                                  </p:childTnLst>
                                </p:cTn>
                              </p:par>
                            </p:childTnLst>
                          </p:cTn>
                        </p:par>
                        <p:par>
                          <p:cTn id="164" fill="hold" nodeType="afterGroup">
                            <p:stCondLst>
                              <p:cond delay="4840"/>
                            </p:stCondLst>
                            <p:childTnLst>
                              <p:par>
                                <p:cTn id="165" presetID="9" presetClass="entr" presetSubtype="0" fill="hold" grpId="0" nodeType="afterEffect">
                                  <p:stCondLst>
                                    <p:cond delay="0"/>
                                  </p:stCondLst>
                                  <p:childTnLst>
                                    <p:set>
                                      <p:cBhvr>
                                        <p:cTn id="166" dur="1" fill="hold">
                                          <p:stCondLst>
                                            <p:cond delay="0"/>
                                          </p:stCondLst>
                                        </p:cTn>
                                        <p:tgtEl>
                                          <p:spTgt spid="359"/>
                                        </p:tgtEl>
                                        <p:attrNameLst>
                                          <p:attrName>style.visibility</p:attrName>
                                        </p:attrNameLst>
                                      </p:cBhvr>
                                      <p:to>
                                        <p:strVal val="visible"/>
                                      </p:to>
                                    </p:set>
                                    <p:animEffect transition="in" filter="dissolve">
                                      <p:cBhvr>
                                        <p:cTn id="167" dur="60"/>
                                        <p:tgtEl>
                                          <p:spTgt spid="359"/>
                                        </p:tgtEl>
                                      </p:cBhvr>
                                    </p:animEffect>
                                  </p:childTnLst>
                                </p:cTn>
                              </p:par>
                            </p:childTnLst>
                          </p:cTn>
                        </p:par>
                        <p:par>
                          <p:cTn id="168" fill="hold" nodeType="afterGroup">
                            <p:stCondLst>
                              <p:cond delay="4900"/>
                            </p:stCondLst>
                            <p:childTnLst>
                              <p:par>
                                <p:cTn id="169" presetID="9" presetClass="entr" presetSubtype="0" fill="hold" grpId="0" nodeType="afterEffect">
                                  <p:stCondLst>
                                    <p:cond delay="0"/>
                                  </p:stCondLst>
                                  <p:childTnLst>
                                    <p:set>
                                      <p:cBhvr>
                                        <p:cTn id="170" dur="1" fill="hold">
                                          <p:stCondLst>
                                            <p:cond delay="0"/>
                                          </p:stCondLst>
                                        </p:cTn>
                                        <p:tgtEl>
                                          <p:spTgt spid="360"/>
                                        </p:tgtEl>
                                        <p:attrNameLst>
                                          <p:attrName>style.visibility</p:attrName>
                                        </p:attrNameLst>
                                      </p:cBhvr>
                                      <p:to>
                                        <p:strVal val="visible"/>
                                      </p:to>
                                    </p:set>
                                    <p:animEffect transition="in" filter="dissolve">
                                      <p:cBhvr>
                                        <p:cTn id="171" dur="60"/>
                                        <p:tgtEl>
                                          <p:spTgt spid="360"/>
                                        </p:tgtEl>
                                      </p:cBhvr>
                                    </p:animEffect>
                                  </p:childTnLst>
                                </p:cTn>
                              </p:par>
                            </p:childTnLst>
                          </p:cTn>
                        </p:par>
                        <p:par>
                          <p:cTn id="172" fill="hold" nodeType="afterGroup">
                            <p:stCondLst>
                              <p:cond delay="4960"/>
                            </p:stCondLst>
                            <p:childTnLst>
                              <p:par>
                                <p:cTn id="173" presetID="9" presetClass="entr" presetSubtype="0" fill="hold" grpId="0" nodeType="afterEffect">
                                  <p:stCondLst>
                                    <p:cond delay="0"/>
                                  </p:stCondLst>
                                  <p:childTnLst>
                                    <p:set>
                                      <p:cBhvr>
                                        <p:cTn id="174" dur="1" fill="hold">
                                          <p:stCondLst>
                                            <p:cond delay="0"/>
                                          </p:stCondLst>
                                        </p:cTn>
                                        <p:tgtEl>
                                          <p:spTgt spid="361"/>
                                        </p:tgtEl>
                                        <p:attrNameLst>
                                          <p:attrName>style.visibility</p:attrName>
                                        </p:attrNameLst>
                                      </p:cBhvr>
                                      <p:to>
                                        <p:strVal val="visible"/>
                                      </p:to>
                                    </p:set>
                                    <p:animEffect transition="in" filter="dissolve">
                                      <p:cBhvr>
                                        <p:cTn id="175" dur="60"/>
                                        <p:tgtEl>
                                          <p:spTgt spid="361"/>
                                        </p:tgtEl>
                                      </p:cBhvr>
                                    </p:animEffect>
                                  </p:childTnLst>
                                </p:cTn>
                              </p:par>
                            </p:childTnLst>
                          </p:cTn>
                        </p:par>
                        <p:par>
                          <p:cTn id="176" fill="hold" nodeType="afterGroup">
                            <p:stCondLst>
                              <p:cond delay="5020"/>
                            </p:stCondLst>
                            <p:childTnLst>
                              <p:par>
                                <p:cTn id="177" presetID="9" presetClass="entr" presetSubtype="0" fill="hold" grpId="0" nodeType="afterEffect">
                                  <p:stCondLst>
                                    <p:cond delay="0"/>
                                  </p:stCondLst>
                                  <p:childTnLst>
                                    <p:set>
                                      <p:cBhvr>
                                        <p:cTn id="178" dur="1" fill="hold">
                                          <p:stCondLst>
                                            <p:cond delay="0"/>
                                          </p:stCondLst>
                                        </p:cTn>
                                        <p:tgtEl>
                                          <p:spTgt spid="362"/>
                                        </p:tgtEl>
                                        <p:attrNameLst>
                                          <p:attrName>style.visibility</p:attrName>
                                        </p:attrNameLst>
                                      </p:cBhvr>
                                      <p:to>
                                        <p:strVal val="visible"/>
                                      </p:to>
                                    </p:set>
                                    <p:animEffect transition="in" filter="dissolve">
                                      <p:cBhvr>
                                        <p:cTn id="179" dur="60"/>
                                        <p:tgtEl>
                                          <p:spTgt spid="362"/>
                                        </p:tgtEl>
                                      </p:cBhvr>
                                    </p:animEffect>
                                  </p:childTnLst>
                                </p:cTn>
                              </p:par>
                            </p:childTnLst>
                          </p:cTn>
                        </p:par>
                        <p:par>
                          <p:cTn id="180" fill="hold" nodeType="afterGroup">
                            <p:stCondLst>
                              <p:cond delay="5080"/>
                            </p:stCondLst>
                            <p:childTnLst>
                              <p:par>
                                <p:cTn id="181" presetID="9" presetClass="entr" presetSubtype="0" fill="hold" grpId="0" nodeType="afterEffect">
                                  <p:stCondLst>
                                    <p:cond delay="0"/>
                                  </p:stCondLst>
                                  <p:childTnLst>
                                    <p:set>
                                      <p:cBhvr>
                                        <p:cTn id="182" dur="1" fill="hold">
                                          <p:stCondLst>
                                            <p:cond delay="0"/>
                                          </p:stCondLst>
                                        </p:cTn>
                                        <p:tgtEl>
                                          <p:spTgt spid="363"/>
                                        </p:tgtEl>
                                        <p:attrNameLst>
                                          <p:attrName>style.visibility</p:attrName>
                                        </p:attrNameLst>
                                      </p:cBhvr>
                                      <p:to>
                                        <p:strVal val="visible"/>
                                      </p:to>
                                    </p:set>
                                    <p:animEffect transition="in" filter="dissolve">
                                      <p:cBhvr>
                                        <p:cTn id="183" dur="60"/>
                                        <p:tgtEl>
                                          <p:spTgt spid="363"/>
                                        </p:tgtEl>
                                      </p:cBhvr>
                                    </p:animEffect>
                                  </p:childTnLst>
                                </p:cTn>
                              </p:par>
                            </p:childTnLst>
                          </p:cTn>
                        </p:par>
                        <p:par>
                          <p:cTn id="184" fill="hold" nodeType="afterGroup">
                            <p:stCondLst>
                              <p:cond delay="5140"/>
                            </p:stCondLst>
                            <p:childTnLst>
                              <p:par>
                                <p:cTn id="185" presetID="9" presetClass="entr" presetSubtype="0" fill="hold" grpId="0" nodeType="afterEffect">
                                  <p:stCondLst>
                                    <p:cond delay="0"/>
                                  </p:stCondLst>
                                  <p:childTnLst>
                                    <p:set>
                                      <p:cBhvr>
                                        <p:cTn id="186" dur="1" fill="hold">
                                          <p:stCondLst>
                                            <p:cond delay="0"/>
                                          </p:stCondLst>
                                        </p:cTn>
                                        <p:tgtEl>
                                          <p:spTgt spid="364"/>
                                        </p:tgtEl>
                                        <p:attrNameLst>
                                          <p:attrName>style.visibility</p:attrName>
                                        </p:attrNameLst>
                                      </p:cBhvr>
                                      <p:to>
                                        <p:strVal val="visible"/>
                                      </p:to>
                                    </p:set>
                                    <p:animEffect transition="in" filter="dissolve">
                                      <p:cBhvr>
                                        <p:cTn id="187" dur="60"/>
                                        <p:tgtEl>
                                          <p:spTgt spid="364"/>
                                        </p:tgtEl>
                                      </p:cBhvr>
                                    </p:animEffect>
                                  </p:childTnLst>
                                </p:cTn>
                              </p:par>
                            </p:childTnLst>
                          </p:cTn>
                        </p:par>
                        <p:par>
                          <p:cTn id="188" fill="hold" nodeType="afterGroup">
                            <p:stCondLst>
                              <p:cond delay="5200"/>
                            </p:stCondLst>
                            <p:childTnLst>
                              <p:par>
                                <p:cTn id="189" presetID="9" presetClass="entr" presetSubtype="0" fill="hold" grpId="0" nodeType="afterEffect">
                                  <p:stCondLst>
                                    <p:cond delay="0"/>
                                  </p:stCondLst>
                                  <p:childTnLst>
                                    <p:set>
                                      <p:cBhvr>
                                        <p:cTn id="190" dur="1" fill="hold">
                                          <p:stCondLst>
                                            <p:cond delay="0"/>
                                          </p:stCondLst>
                                        </p:cTn>
                                        <p:tgtEl>
                                          <p:spTgt spid="365"/>
                                        </p:tgtEl>
                                        <p:attrNameLst>
                                          <p:attrName>style.visibility</p:attrName>
                                        </p:attrNameLst>
                                      </p:cBhvr>
                                      <p:to>
                                        <p:strVal val="visible"/>
                                      </p:to>
                                    </p:set>
                                    <p:animEffect transition="in" filter="dissolve">
                                      <p:cBhvr>
                                        <p:cTn id="191" dur="60"/>
                                        <p:tgtEl>
                                          <p:spTgt spid="365"/>
                                        </p:tgtEl>
                                      </p:cBhvr>
                                    </p:animEffect>
                                  </p:childTnLst>
                                </p:cTn>
                              </p:par>
                            </p:childTnLst>
                          </p:cTn>
                        </p:par>
                        <p:par>
                          <p:cTn id="192" fill="hold" nodeType="afterGroup">
                            <p:stCondLst>
                              <p:cond delay="5260"/>
                            </p:stCondLst>
                            <p:childTnLst>
                              <p:par>
                                <p:cTn id="193" presetID="9" presetClass="entr" presetSubtype="0" fill="hold" grpId="0" nodeType="afterEffect">
                                  <p:stCondLst>
                                    <p:cond delay="0"/>
                                  </p:stCondLst>
                                  <p:childTnLst>
                                    <p:set>
                                      <p:cBhvr>
                                        <p:cTn id="194" dur="1" fill="hold">
                                          <p:stCondLst>
                                            <p:cond delay="0"/>
                                          </p:stCondLst>
                                        </p:cTn>
                                        <p:tgtEl>
                                          <p:spTgt spid="366"/>
                                        </p:tgtEl>
                                        <p:attrNameLst>
                                          <p:attrName>style.visibility</p:attrName>
                                        </p:attrNameLst>
                                      </p:cBhvr>
                                      <p:to>
                                        <p:strVal val="visible"/>
                                      </p:to>
                                    </p:set>
                                    <p:animEffect transition="in" filter="dissolve">
                                      <p:cBhvr>
                                        <p:cTn id="195" dur="60"/>
                                        <p:tgtEl>
                                          <p:spTgt spid="366"/>
                                        </p:tgtEl>
                                      </p:cBhvr>
                                    </p:animEffect>
                                  </p:childTnLst>
                                </p:cTn>
                              </p:par>
                            </p:childTnLst>
                          </p:cTn>
                        </p:par>
                        <p:par>
                          <p:cTn id="196" fill="hold" nodeType="afterGroup">
                            <p:stCondLst>
                              <p:cond delay="5320"/>
                            </p:stCondLst>
                            <p:childTnLst>
                              <p:par>
                                <p:cTn id="197" presetID="9" presetClass="entr" presetSubtype="0" fill="hold" grpId="0" nodeType="afterEffect">
                                  <p:stCondLst>
                                    <p:cond delay="0"/>
                                  </p:stCondLst>
                                  <p:childTnLst>
                                    <p:set>
                                      <p:cBhvr>
                                        <p:cTn id="198" dur="1" fill="hold">
                                          <p:stCondLst>
                                            <p:cond delay="0"/>
                                          </p:stCondLst>
                                        </p:cTn>
                                        <p:tgtEl>
                                          <p:spTgt spid="367"/>
                                        </p:tgtEl>
                                        <p:attrNameLst>
                                          <p:attrName>style.visibility</p:attrName>
                                        </p:attrNameLst>
                                      </p:cBhvr>
                                      <p:to>
                                        <p:strVal val="visible"/>
                                      </p:to>
                                    </p:set>
                                    <p:animEffect transition="in" filter="dissolve">
                                      <p:cBhvr>
                                        <p:cTn id="199" dur="60"/>
                                        <p:tgtEl>
                                          <p:spTgt spid="367"/>
                                        </p:tgtEl>
                                      </p:cBhvr>
                                    </p:animEffect>
                                  </p:childTnLst>
                                </p:cTn>
                              </p:par>
                            </p:childTnLst>
                          </p:cTn>
                        </p:par>
                        <p:par>
                          <p:cTn id="200" fill="hold" nodeType="afterGroup">
                            <p:stCondLst>
                              <p:cond delay="5380"/>
                            </p:stCondLst>
                            <p:childTnLst>
                              <p:par>
                                <p:cTn id="201" presetID="9" presetClass="entr" presetSubtype="0" fill="hold" grpId="0" nodeType="afterEffect">
                                  <p:stCondLst>
                                    <p:cond delay="0"/>
                                  </p:stCondLst>
                                  <p:childTnLst>
                                    <p:set>
                                      <p:cBhvr>
                                        <p:cTn id="202" dur="1" fill="hold">
                                          <p:stCondLst>
                                            <p:cond delay="0"/>
                                          </p:stCondLst>
                                        </p:cTn>
                                        <p:tgtEl>
                                          <p:spTgt spid="368"/>
                                        </p:tgtEl>
                                        <p:attrNameLst>
                                          <p:attrName>style.visibility</p:attrName>
                                        </p:attrNameLst>
                                      </p:cBhvr>
                                      <p:to>
                                        <p:strVal val="visible"/>
                                      </p:to>
                                    </p:set>
                                    <p:animEffect transition="in" filter="dissolve">
                                      <p:cBhvr>
                                        <p:cTn id="203" dur="60"/>
                                        <p:tgtEl>
                                          <p:spTgt spid="368"/>
                                        </p:tgtEl>
                                      </p:cBhvr>
                                    </p:animEffect>
                                  </p:childTnLst>
                                </p:cTn>
                              </p:par>
                            </p:childTnLst>
                          </p:cTn>
                        </p:par>
                        <p:par>
                          <p:cTn id="204" fill="hold" nodeType="afterGroup">
                            <p:stCondLst>
                              <p:cond delay="5440"/>
                            </p:stCondLst>
                            <p:childTnLst>
                              <p:par>
                                <p:cTn id="205" presetID="9" presetClass="entr" presetSubtype="0" fill="hold" grpId="0" nodeType="afterEffect">
                                  <p:stCondLst>
                                    <p:cond delay="0"/>
                                  </p:stCondLst>
                                  <p:childTnLst>
                                    <p:set>
                                      <p:cBhvr>
                                        <p:cTn id="206" dur="1" fill="hold">
                                          <p:stCondLst>
                                            <p:cond delay="0"/>
                                          </p:stCondLst>
                                        </p:cTn>
                                        <p:tgtEl>
                                          <p:spTgt spid="369"/>
                                        </p:tgtEl>
                                        <p:attrNameLst>
                                          <p:attrName>style.visibility</p:attrName>
                                        </p:attrNameLst>
                                      </p:cBhvr>
                                      <p:to>
                                        <p:strVal val="visible"/>
                                      </p:to>
                                    </p:set>
                                    <p:animEffect transition="in" filter="dissolve">
                                      <p:cBhvr>
                                        <p:cTn id="207" dur="60"/>
                                        <p:tgtEl>
                                          <p:spTgt spid="369"/>
                                        </p:tgtEl>
                                      </p:cBhvr>
                                    </p:animEffect>
                                  </p:childTnLst>
                                </p:cTn>
                              </p:par>
                            </p:childTnLst>
                          </p:cTn>
                        </p:par>
                        <p:par>
                          <p:cTn id="208" fill="hold" nodeType="afterGroup">
                            <p:stCondLst>
                              <p:cond delay="5500"/>
                            </p:stCondLst>
                            <p:childTnLst>
                              <p:par>
                                <p:cTn id="209" presetID="9" presetClass="entr" presetSubtype="0" fill="hold" grpId="0" nodeType="afterEffect">
                                  <p:stCondLst>
                                    <p:cond delay="0"/>
                                  </p:stCondLst>
                                  <p:childTnLst>
                                    <p:set>
                                      <p:cBhvr>
                                        <p:cTn id="210" dur="1" fill="hold">
                                          <p:stCondLst>
                                            <p:cond delay="0"/>
                                          </p:stCondLst>
                                        </p:cTn>
                                        <p:tgtEl>
                                          <p:spTgt spid="370"/>
                                        </p:tgtEl>
                                        <p:attrNameLst>
                                          <p:attrName>style.visibility</p:attrName>
                                        </p:attrNameLst>
                                      </p:cBhvr>
                                      <p:to>
                                        <p:strVal val="visible"/>
                                      </p:to>
                                    </p:set>
                                    <p:animEffect transition="in" filter="dissolve">
                                      <p:cBhvr>
                                        <p:cTn id="211" dur="60"/>
                                        <p:tgtEl>
                                          <p:spTgt spid="370"/>
                                        </p:tgtEl>
                                      </p:cBhvr>
                                    </p:animEffect>
                                  </p:childTnLst>
                                </p:cTn>
                              </p:par>
                            </p:childTnLst>
                          </p:cTn>
                        </p:par>
                        <p:par>
                          <p:cTn id="212" fill="hold" nodeType="afterGroup">
                            <p:stCondLst>
                              <p:cond delay="5560"/>
                            </p:stCondLst>
                            <p:childTnLst>
                              <p:par>
                                <p:cTn id="213" presetID="9" presetClass="entr" presetSubtype="0" fill="hold" grpId="0" nodeType="afterEffect">
                                  <p:stCondLst>
                                    <p:cond delay="0"/>
                                  </p:stCondLst>
                                  <p:childTnLst>
                                    <p:set>
                                      <p:cBhvr>
                                        <p:cTn id="214" dur="1" fill="hold">
                                          <p:stCondLst>
                                            <p:cond delay="0"/>
                                          </p:stCondLst>
                                        </p:cTn>
                                        <p:tgtEl>
                                          <p:spTgt spid="371"/>
                                        </p:tgtEl>
                                        <p:attrNameLst>
                                          <p:attrName>style.visibility</p:attrName>
                                        </p:attrNameLst>
                                      </p:cBhvr>
                                      <p:to>
                                        <p:strVal val="visible"/>
                                      </p:to>
                                    </p:set>
                                    <p:animEffect transition="in" filter="dissolve">
                                      <p:cBhvr>
                                        <p:cTn id="215" dur="60"/>
                                        <p:tgtEl>
                                          <p:spTgt spid="371"/>
                                        </p:tgtEl>
                                      </p:cBhvr>
                                    </p:animEffect>
                                  </p:childTnLst>
                                </p:cTn>
                              </p:par>
                            </p:childTnLst>
                          </p:cTn>
                        </p:par>
                        <p:par>
                          <p:cTn id="216" fill="hold" nodeType="afterGroup">
                            <p:stCondLst>
                              <p:cond delay="5620"/>
                            </p:stCondLst>
                            <p:childTnLst>
                              <p:par>
                                <p:cTn id="217" presetID="9" presetClass="entr" presetSubtype="0" fill="hold" grpId="0" nodeType="afterEffect">
                                  <p:stCondLst>
                                    <p:cond delay="0"/>
                                  </p:stCondLst>
                                  <p:childTnLst>
                                    <p:set>
                                      <p:cBhvr>
                                        <p:cTn id="218" dur="1" fill="hold">
                                          <p:stCondLst>
                                            <p:cond delay="0"/>
                                          </p:stCondLst>
                                        </p:cTn>
                                        <p:tgtEl>
                                          <p:spTgt spid="372"/>
                                        </p:tgtEl>
                                        <p:attrNameLst>
                                          <p:attrName>style.visibility</p:attrName>
                                        </p:attrNameLst>
                                      </p:cBhvr>
                                      <p:to>
                                        <p:strVal val="visible"/>
                                      </p:to>
                                    </p:set>
                                    <p:animEffect transition="in" filter="dissolve">
                                      <p:cBhvr>
                                        <p:cTn id="219" dur="60"/>
                                        <p:tgtEl>
                                          <p:spTgt spid="372"/>
                                        </p:tgtEl>
                                      </p:cBhvr>
                                    </p:animEffect>
                                  </p:childTnLst>
                                </p:cTn>
                              </p:par>
                            </p:childTnLst>
                          </p:cTn>
                        </p:par>
                        <p:par>
                          <p:cTn id="220" fill="hold" nodeType="afterGroup">
                            <p:stCondLst>
                              <p:cond delay="5680"/>
                            </p:stCondLst>
                            <p:childTnLst>
                              <p:par>
                                <p:cTn id="221" presetID="9" presetClass="entr" presetSubtype="0" fill="hold" grpId="0" nodeType="afterEffect">
                                  <p:stCondLst>
                                    <p:cond delay="0"/>
                                  </p:stCondLst>
                                  <p:childTnLst>
                                    <p:set>
                                      <p:cBhvr>
                                        <p:cTn id="222" dur="1" fill="hold">
                                          <p:stCondLst>
                                            <p:cond delay="0"/>
                                          </p:stCondLst>
                                        </p:cTn>
                                        <p:tgtEl>
                                          <p:spTgt spid="373"/>
                                        </p:tgtEl>
                                        <p:attrNameLst>
                                          <p:attrName>style.visibility</p:attrName>
                                        </p:attrNameLst>
                                      </p:cBhvr>
                                      <p:to>
                                        <p:strVal val="visible"/>
                                      </p:to>
                                    </p:set>
                                    <p:animEffect transition="in" filter="dissolve">
                                      <p:cBhvr>
                                        <p:cTn id="223" dur="60"/>
                                        <p:tgtEl>
                                          <p:spTgt spid="373"/>
                                        </p:tgtEl>
                                      </p:cBhvr>
                                    </p:animEffect>
                                  </p:childTnLst>
                                </p:cTn>
                              </p:par>
                            </p:childTnLst>
                          </p:cTn>
                        </p:par>
                        <p:par>
                          <p:cTn id="224" fill="hold" nodeType="afterGroup">
                            <p:stCondLst>
                              <p:cond delay="5740"/>
                            </p:stCondLst>
                            <p:childTnLst>
                              <p:par>
                                <p:cTn id="225" presetID="9" presetClass="entr" presetSubtype="0" fill="hold" grpId="0" nodeType="afterEffect">
                                  <p:stCondLst>
                                    <p:cond delay="0"/>
                                  </p:stCondLst>
                                  <p:childTnLst>
                                    <p:set>
                                      <p:cBhvr>
                                        <p:cTn id="226" dur="1" fill="hold">
                                          <p:stCondLst>
                                            <p:cond delay="0"/>
                                          </p:stCondLst>
                                        </p:cTn>
                                        <p:tgtEl>
                                          <p:spTgt spid="374"/>
                                        </p:tgtEl>
                                        <p:attrNameLst>
                                          <p:attrName>style.visibility</p:attrName>
                                        </p:attrNameLst>
                                      </p:cBhvr>
                                      <p:to>
                                        <p:strVal val="visible"/>
                                      </p:to>
                                    </p:set>
                                    <p:animEffect transition="in" filter="dissolve">
                                      <p:cBhvr>
                                        <p:cTn id="227" dur="60"/>
                                        <p:tgtEl>
                                          <p:spTgt spid="374"/>
                                        </p:tgtEl>
                                      </p:cBhvr>
                                    </p:animEffect>
                                  </p:childTnLst>
                                </p:cTn>
                              </p:par>
                            </p:childTnLst>
                          </p:cTn>
                        </p:par>
                        <p:par>
                          <p:cTn id="228" fill="hold" nodeType="afterGroup">
                            <p:stCondLst>
                              <p:cond delay="5800"/>
                            </p:stCondLst>
                            <p:childTnLst>
                              <p:par>
                                <p:cTn id="229" presetID="9" presetClass="entr" presetSubtype="0" fill="hold" grpId="0" nodeType="afterEffect">
                                  <p:stCondLst>
                                    <p:cond delay="0"/>
                                  </p:stCondLst>
                                  <p:childTnLst>
                                    <p:set>
                                      <p:cBhvr>
                                        <p:cTn id="230" dur="1" fill="hold">
                                          <p:stCondLst>
                                            <p:cond delay="0"/>
                                          </p:stCondLst>
                                        </p:cTn>
                                        <p:tgtEl>
                                          <p:spTgt spid="375"/>
                                        </p:tgtEl>
                                        <p:attrNameLst>
                                          <p:attrName>style.visibility</p:attrName>
                                        </p:attrNameLst>
                                      </p:cBhvr>
                                      <p:to>
                                        <p:strVal val="visible"/>
                                      </p:to>
                                    </p:set>
                                    <p:animEffect transition="in" filter="dissolve">
                                      <p:cBhvr>
                                        <p:cTn id="231" dur="60"/>
                                        <p:tgtEl>
                                          <p:spTgt spid="375"/>
                                        </p:tgtEl>
                                      </p:cBhvr>
                                    </p:animEffect>
                                  </p:childTnLst>
                                </p:cTn>
                              </p:par>
                            </p:childTnLst>
                          </p:cTn>
                        </p:par>
                        <p:par>
                          <p:cTn id="232" fill="hold" nodeType="afterGroup">
                            <p:stCondLst>
                              <p:cond delay="5860"/>
                            </p:stCondLst>
                            <p:childTnLst>
                              <p:par>
                                <p:cTn id="233" presetID="9" presetClass="entr" presetSubtype="0" fill="hold" grpId="0" nodeType="afterEffect">
                                  <p:stCondLst>
                                    <p:cond delay="0"/>
                                  </p:stCondLst>
                                  <p:childTnLst>
                                    <p:set>
                                      <p:cBhvr>
                                        <p:cTn id="234" dur="1" fill="hold">
                                          <p:stCondLst>
                                            <p:cond delay="0"/>
                                          </p:stCondLst>
                                        </p:cTn>
                                        <p:tgtEl>
                                          <p:spTgt spid="376"/>
                                        </p:tgtEl>
                                        <p:attrNameLst>
                                          <p:attrName>style.visibility</p:attrName>
                                        </p:attrNameLst>
                                      </p:cBhvr>
                                      <p:to>
                                        <p:strVal val="visible"/>
                                      </p:to>
                                    </p:set>
                                    <p:animEffect transition="in" filter="dissolve">
                                      <p:cBhvr>
                                        <p:cTn id="235" dur="60"/>
                                        <p:tgtEl>
                                          <p:spTgt spid="376"/>
                                        </p:tgtEl>
                                      </p:cBhvr>
                                    </p:animEffect>
                                  </p:childTnLst>
                                </p:cTn>
                              </p:par>
                            </p:childTnLst>
                          </p:cTn>
                        </p:par>
                        <p:par>
                          <p:cTn id="236" fill="hold" nodeType="afterGroup">
                            <p:stCondLst>
                              <p:cond delay="5920"/>
                            </p:stCondLst>
                            <p:childTnLst>
                              <p:par>
                                <p:cTn id="237" presetID="9" presetClass="entr" presetSubtype="0" fill="hold" grpId="0" nodeType="afterEffect">
                                  <p:stCondLst>
                                    <p:cond delay="0"/>
                                  </p:stCondLst>
                                  <p:childTnLst>
                                    <p:set>
                                      <p:cBhvr>
                                        <p:cTn id="238" dur="1" fill="hold">
                                          <p:stCondLst>
                                            <p:cond delay="0"/>
                                          </p:stCondLst>
                                        </p:cTn>
                                        <p:tgtEl>
                                          <p:spTgt spid="377"/>
                                        </p:tgtEl>
                                        <p:attrNameLst>
                                          <p:attrName>style.visibility</p:attrName>
                                        </p:attrNameLst>
                                      </p:cBhvr>
                                      <p:to>
                                        <p:strVal val="visible"/>
                                      </p:to>
                                    </p:set>
                                    <p:animEffect transition="in" filter="dissolve">
                                      <p:cBhvr>
                                        <p:cTn id="239" dur="60"/>
                                        <p:tgtEl>
                                          <p:spTgt spid="377"/>
                                        </p:tgtEl>
                                      </p:cBhvr>
                                    </p:animEffect>
                                  </p:childTnLst>
                                </p:cTn>
                              </p:par>
                            </p:childTnLst>
                          </p:cTn>
                        </p:par>
                        <p:par>
                          <p:cTn id="240" fill="hold" nodeType="afterGroup">
                            <p:stCondLst>
                              <p:cond delay="5980"/>
                            </p:stCondLst>
                            <p:childTnLst>
                              <p:par>
                                <p:cTn id="241" presetID="9" presetClass="entr" presetSubtype="0" fill="hold" grpId="0" nodeType="afterEffect">
                                  <p:stCondLst>
                                    <p:cond delay="0"/>
                                  </p:stCondLst>
                                  <p:childTnLst>
                                    <p:set>
                                      <p:cBhvr>
                                        <p:cTn id="242" dur="1" fill="hold">
                                          <p:stCondLst>
                                            <p:cond delay="0"/>
                                          </p:stCondLst>
                                        </p:cTn>
                                        <p:tgtEl>
                                          <p:spTgt spid="378"/>
                                        </p:tgtEl>
                                        <p:attrNameLst>
                                          <p:attrName>style.visibility</p:attrName>
                                        </p:attrNameLst>
                                      </p:cBhvr>
                                      <p:to>
                                        <p:strVal val="visible"/>
                                      </p:to>
                                    </p:set>
                                    <p:animEffect transition="in" filter="dissolve">
                                      <p:cBhvr>
                                        <p:cTn id="243" dur="60"/>
                                        <p:tgtEl>
                                          <p:spTgt spid="378"/>
                                        </p:tgtEl>
                                      </p:cBhvr>
                                    </p:animEffect>
                                  </p:childTnLst>
                                </p:cTn>
                              </p:par>
                            </p:childTnLst>
                          </p:cTn>
                        </p:par>
                        <p:par>
                          <p:cTn id="244" fill="hold" nodeType="afterGroup">
                            <p:stCondLst>
                              <p:cond delay="6040"/>
                            </p:stCondLst>
                            <p:childTnLst>
                              <p:par>
                                <p:cTn id="245" presetID="9" presetClass="entr" presetSubtype="0" fill="hold" grpId="0" nodeType="afterEffect">
                                  <p:stCondLst>
                                    <p:cond delay="0"/>
                                  </p:stCondLst>
                                  <p:childTnLst>
                                    <p:set>
                                      <p:cBhvr>
                                        <p:cTn id="246" dur="1" fill="hold">
                                          <p:stCondLst>
                                            <p:cond delay="0"/>
                                          </p:stCondLst>
                                        </p:cTn>
                                        <p:tgtEl>
                                          <p:spTgt spid="379"/>
                                        </p:tgtEl>
                                        <p:attrNameLst>
                                          <p:attrName>style.visibility</p:attrName>
                                        </p:attrNameLst>
                                      </p:cBhvr>
                                      <p:to>
                                        <p:strVal val="visible"/>
                                      </p:to>
                                    </p:set>
                                    <p:animEffect transition="in" filter="dissolve">
                                      <p:cBhvr>
                                        <p:cTn id="247" dur="60"/>
                                        <p:tgtEl>
                                          <p:spTgt spid="379"/>
                                        </p:tgtEl>
                                      </p:cBhvr>
                                    </p:animEffect>
                                  </p:childTnLst>
                                </p:cTn>
                              </p:par>
                            </p:childTnLst>
                          </p:cTn>
                        </p:par>
                        <p:par>
                          <p:cTn id="248" fill="hold" nodeType="afterGroup">
                            <p:stCondLst>
                              <p:cond delay="6100"/>
                            </p:stCondLst>
                            <p:childTnLst>
                              <p:par>
                                <p:cTn id="249" presetID="9" presetClass="entr" presetSubtype="0" fill="hold" grpId="0" nodeType="afterEffect">
                                  <p:stCondLst>
                                    <p:cond delay="0"/>
                                  </p:stCondLst>
                                  <p:childTnLst>
                                    <p:set>
                                      <p:cBhvr>
                                        <p:cTn id="250" dur="1" fill="hold">
                                          <p:stCondLst>
                                            <p:cond delay="0"/>
                                          </p:stCondLst>
                                        </p:cTn>
                                        <p:tgtEl>
                                          <p:spTgt spid="380"/>
                                        </p:tgtEl>
                                        <p:attrNameLst>
                                          <p:attrName>style.visibility</p:attrName>
                                        </p:attrNameLst>
                                      </p:cBhvr>
                                      <p:to>
                                        <p:strVal val="visible"/>
                                      </p:to>
                                    </p:set>
                                    <p:animEffect transition="in" filter="dissolve">
                                      <p:cBhvr>
                                        <p:cTn id="251" dur="60"/>
                                        <p:tgtEl>
                                          <p:spTgt spid="380"/>
                                        </p:tgtEl>
                                      </p:cBhvr>
                                    </p:animEffect>
                                  </p:childTnLst>
                                </p:cTn>
                              </p:par>
                            </p:childTnLst>
                          </p:cTn>
                        </p:par>
                        <p:par>
                          <p:cTn id="252" fill="hold" nodeType="afterGroup">
                            <p:stCondLst>
                              <p:cond delay="6160"/>
                            </p:stCondLst>
                            <p:childTnLst>
                              <p:par>
                                <p:cTn id="253" presetID="9" presetClass="entr" presetSubtype="0" fill="hold" grpId="0" nodeType="afterEffect">
                                  <p:stCondLst>
                                    <p:cond delay="0"/>
                                  </p:stCondLst>
                                  <p:childTnLst>
                                    <p:set>
                                      <p:cBhvr>
                                        <p:cTn id="254" dur="1" fill="hold">
                                          <p:stCondLst>
                                            <p:cond delay="0"/>
                                          </p:stCondLst>
                                        </p:cTn>
                                        <p:tgtEl>
                                          <p:spTgt spid="381"/>
                                        </p:tgtEl>
                                        <p:attrNameLst>
                                          <p:attrName>style.visibility</p:attrName>
                                        </p:attrNameLst>
                                      </p:cBhvr>
                                      <p:to>
                                        <p:strVal val="visible"/>
                                      </p:to>
                                    </p:set>
                                    <p:animEffect transition="in" filter="dissolve">
                                      <p:cBhvr>
                                        <p:cTn id="255" dur="60"/>
                                        <p:tgtEl>
                                          <p:spTgt spid="381"/>
                                        </p:tgtEl>
                                      </p:cBhvr>
                                    </p:animEffect>
                                  </p:childTnLst>
                                </p:cTn>
                              </p:par>
                            </p:childTnLst>
                          </p:cTn>
                        </p:par>
                        <p:par>
                          <p:cTn id="256" fill="hold" nodeType="afterGroup">
                            <p:stCondLst>
                              <p:cond delay="6220"/>
                            </p:stCondLst>
                            <p:childTnLst>
                              <p:par>
                                <p:cTn id="257" presetID="9" presetClass="entr" presetSubtype="0" fill="hold" grpId="0" nodeType="afterEffect">
                                  <p:stCondLst>
                                    <p:cond delay="0"/>
                                  </p:stCondLst>
                                  <p:childTnLst>
                                    <p:set>
                                      <p:cBhvr>
                                        <p:cTn id="258" dur="1" fill="hold">
                                          <p:stCondLst>
                                            <p:cond delay="0"/>
                                          </p:stCondLst>
                                        </p:cTn>
                                        <p:tgtEl>
                                          <p:spTgt spid="382"/>
                                        </p:tgtEl>
                                        <p:attrNameLst>
                                          <p:attrName>style.visibility</p:attrName>
                                        </p:attrNameLst>
                                      </p:cBhvr>
                                      <p:to>
                                        <p:strVal val="visible"/>
                                      </p:to>
                                    </p:set>
                                    <p:animEffect transition="in" filter="dissolve">
                                      <p:cBhvr>
                                        <p:cTn id="259" dur="60"/>
                                        <p:tgtEl>
                                          <p:spTgt spid="382"/>
                                        </p:tgtEl>
                                      </p:cBhvr>
                                    </p:animEffect>
                                  </p:childTnLst>
                                </p:cTn>
                              </p:par>
                            </p:childTnLst>
                          </p:cTn>
                        </p:par>
                        <p:par>
                          <p:cTn id="260" fill="hold" nodeType="afterGroup">
                            <p:stCondLst>
                              <p:cond delay="6280"/>
                            </p:stCondLst>
                            <p:childTnLst>
                              <p:par>
                                <p:cTn id="261" presetID="9" presetClass="entr" presetSubtype="0" fill="hold" grpId="0" nodeType="afterEffect">
                                  <p:stCondLst>
                                    <p:cond delay="0"/>
                                  </p:stCondLst>
                                  <p:childTnLst>
                                    <p:set>
                                      <p:cBhvr>
                                        <p:cTn id="262" dur="1" fill="hold">
                                          <p:stCondLst>
                                            <p:cond delay="0"/>
                                          </p:stCondLst>
                                        </p:cTn>
                                        <p:tgtEl>
                                          <p:spTgt spid="383"/>
                                        </p:tgtEl>
                                        <p:attrNameLst>
                                          <p:attrName>style.visibility</p:attrName>
                                        </p:attrNameLst>
                                      </p:cBhvr>
                                      <p:to>
                                        <p:strVal val="visible"/>
                                      </p:to>
                                    </p:set>
                                    <p:animEffect transition="in" filter="dissolve">
                                      <p:cBhvr>
                                        <p:cTn id="263" dur="60"/>
                                        <p:tgtEl>
                                          <p:spTgt spid="383"/>
                                        </p:tgtEl>
                                      </p:cBhvr>
                                    </p:animEffect>
                                  </p:childTnLst>
                                </p:cTn>
                              </p:par>
                            </p:childTnLst>
                          </p:cTn>
                        </p:par>
                        <p:par>
                          <p:cTn id="264" fill="hold" nodeType="afterGroup">
                            <p:stCondLst>
                              <p:cond delay="6340"/>
                            </p:stCondLst>
                            <p:childTnLst>
                              <p:par>
                                <p:cTn id="265" presetID="9" presetClass="entr" presetSubtype="0" fill="hold" grpId="0" nodeType="afterEffect">
                                  <p:stCondLst>
                                    <p:cond delay="0"/>
                                  </p:stCondLst>
                                  <p:childTnLst>
                                    <p:set>
                                      <p:cBhvr>
                                        <p:cTn id="266" dur="1" fill="hold">
                                          <p:stCondLst>
                                            <p:cond delay="0"/>
                                          </p:stCondLst>
                                        </p:cTn>
                                        <p:tgtEl>
                                          <p:spTgt spid="384"/>
                                        </p:tgtEl>
                                        <p:attrNameLst>
                                          <p:attrName>style.visibility</p:attrName>
                                        </p:attrNameLst>
                                      </p:cBhvr>
                                      <p:to>
                                        <p:strVal val="visible"/>
                                      </p:to>
                                    </p:set>
                                    <p:animEffect transition="in" filter="dissolve">
                                      <p:cBhvr>
                                        <p:cTn id="267" dur="60"/>
                                        <p:tgtEl>
                                          <p:spTgt spid="384"/>
                                        </p:tgtEl>
                                      </p:cBhvr>
                                    </p:animEffect>
                                  </p:childTnLst>
                                </p:cTn>
                              </p:par>
                            </p:childTnLst>
                          </p:cTn>
                        </p:par>
                        <p:par>
                          <p:cTn id="268" fill="hold" nodeType="afterGroup">
                            <p:stCondLst>
                              <p:cond delay="6400"/>
                            </p:stCondLst>
                            <p:childTnLst>
                              <p:par>
                                <p:cTn id="269" presetID="9" presetClass="entr" presetSubtype="0" fill="hold" grpId="0" nodeType="afterEffect">
                                  <p:stCondLst>
                                    <p:cond delay="0"/>
                                  </p:stCondLst>
                                  <p:childTnLst>
                                    <p:set>
                                      <p:cBhvr>
                                        <p:cTn id="270" dur="1" fill="hold">
                                          <p:stCondLst>
                                            <p:cond delay="0"/>
                                          </p:stCondLst>
                                        </p:cTn>
                                        <p:tgtEl>
                                          <p:spTgt spid="385"/>
                                        </p:tgtEl>
                                        <p:attrNameLst>
                                          <p:attrName>style.visibility</p:attrName>
                                        </p:attrNameLst>
                                      </p:cBhvr>
                                      <p:to>
                                        <p:strVal val="visible"/>
                                      </p:to>
                                    </p:set>
                                    <p:animEffect transition="in" filter="dissolve">
                                      <p:cBhvr>
                                        <p:cTn id="271" dur="60"/>
                                        <p:tgtEl>
                                          <p:spTgt spid="385"/>
                                        </p:tgtEl>
                                      </p:cBhvr>
                                    </p:animEffect>
                                  </p:childTnLst>
                                </p:cTn>
                              </p:par>
                            </p:childTnLst>
                          </p:cTn>
                        </p:par>
                        <p:par>
                          <p:cTn id="272" fill="hold" nodeType="afterGroup">
                            <p:stCondLst>
                              <p:cond delay="6460"/>
                            </p:stCondLst>
                            <p:childTnLst>
                              <p:par>
                                <p:cTn id="273" presetID="9" presetClass="entr" presetSubtype="0" fill="hold" grpId="0" nodeType="afterEffect">
                                  <p:stCondLst>
                                    <p:cond delay="0"/>
                                  </p:stCondLst>
                                  <p:childTnLst>
                                    <p:set>
                                      <p:cBhvr>
                                        <p:cTn id="274" dur="1" fill="hold">
                                          <p:stCondLst>
                                            <p:cond delay="0"/>
                                          </p:stCondLst>
                                        </p:cTn>
                                        <p:tgtEl>
                                          <p:spTgt spid="386"/>
                                        </p:tgtEl>
                                        <p:attrNameLst>
                                          <p:attrName>style.visibility</p:attrName>
                                        </p:attrNameLst>
                                      </p:cBhvr>
                                      <p:to>
                                        <p:strVal val="visible"/>
                                      </p:to>
                                    </p:set>
                                    <p:animEffect transition="in" filter="dissolve">
                                      <p:cBhvr>
                                        <p:cTn id="275" dur="60"/>
                                        <p:tgtEl>
                                          <p:spTgt spid="386"/>
                                        </p:tgtEl>
                                      </p:cBhvr>
                                    </p:animEffect>
                                  </p:childTnLst>
                                </p:cTn>
                              </p:par>
                            </p:childTnLst>
                          </p:cTn>
                        </p:par>
                        <p:par>
                          <p:cTn id="276" fill="hold" nodeType="afterGroup">
                            <p:stCondLst>
                              <p:cond delay="6520"/>
                            </p:stCondLst>
                            <p:childTnLst>
                              <p:par>
                                <p:cTn id="277" presetID="9" presetClass="entr" presetSubtype="0" fill="hold" grpId="0" nodeType="afterEffect">
                                  <p:stCondLst>
                                    <p:cond delay="0"/>
                                  </p:stCondLst>
                                  <p:childTnLst>
                                    <p:set>
                                      <p:cBhvr>
                                        <p:cTn id="278" dur="1" fill="hold">
                                          <p:stCondLst>
                                            <p:cond delay="0"/>
                                          </p:stCondLst>
                                        </p:cTn>
                                        <p:tgtEl>
                                          <p:spTgt spid="387"/>
                                        </p:tgtEl>
                                        <p:attrNameLst>
                                          <p:attrName>style.visibility</p:attrName>
                                        </p:attrNameLst>
                                      </p:cBhvr>
                                      <p:to>
                                        <p:strVal val="visible"/>
                                      </p:to>
                                    </p:set>
                                    <p:animEffect transition="in" filter="dissolve">
                                      <p:cBhvr>
                                        <p:cTn id="279" dur="60"/>
                                        <p:tgtEl>
                                          <p:spTgt spid="387"/>
                                        </p:tgtEl>
                                      </p:cBhvr>
                                    </p:animEffect>
                                  </p:childTnLst>
                                </p:cTn>
                              </p:par>
                            </p:childTnLst>
                          </p:cTn>
                        </p:par>
                        <p:par>
                          <p:cTn id="280" fill="hold" nodeType="afterGroup">
                            <p:stCondLst>
                              <p:cond delay="6580"/>
                            </p:stCondLst>
                            <p:childTnLst>
                              <p:par>
                                <p:cTn id="281" presetID="9" presetClass="entr" presetSubtype="0" fill="hold" grpId="0" nodeType="afterEffect">
                                  <p:stCondLst>
                                    <p:cond delay="0"/>
                                  </p:stCondLst>
                                  <p:childTnLst>
                                    <p:set>
                                      <p:cBhvr>
                                        <p:cTn id="282" dur="1" fill="hold">
                                          <p:stCondLst>
                                            <p:cond delay="0"/>
                                          </p:stCondLst>
                                        </p:cTn>
                                        <p:tgtEl>
                                          <p:spTgt spid="388"/>
                                        </p:tgtEl>
                                        <p:attrNameLst>
                                          <p:attrName>style.visibility</p:attrName>
                                        </p:attrNameLst>
                                      </p:cBhvr>
                                      <p:to>
                                        <p:strVal val="visible"/>
                                      </p:to>
                                    </p:set>
                                    <p:animEffect transition="in" filter="dissolve">
                                      <p:cBhvr>
                                        <p:cTn id="283" dur="60"/>
                                        <p:tgtEl>
                                          <p:spTgt spid="388"/>
                                        </p:tgtEl>
                                      </p:cBhvr>
                                    </p:animEffect>
                                  </p:childTnLst>
                                </p:cTn>
                              </p:par>
                            </p:childTnLst>
                          </p:cTn>
                        </p:par>
                        <p:par>
                          <p:cTn id="284" fill="hold" nodeType="afterGroup">
                            <p:stCondLst>
                              <p:cond delay="6640"/>
                            </p:stCondLst>
                            <p:childTnLst>
                              <p:par>
                                <p:cTn id="285" presetID="9" presetClass="entr" presetSubtype="0" fill="hold" grpId="0" nodeType="afterEffect">
                                  <p:stCondLst>
                                    <p:cond delay="0"/>
                                  </p:stCondLst>
                                  <p:childTnLst>
                                    <p:set>
                                      <p:cBhvr>
                                        <p:cTn id="286" dur="1" fill="hold">
                                          <p:stCondLst>
                                            <p:cond delay="0"/>
                                          </p:stCondLst>
                                        </p:cTn>
                                        <p:tgtEl>
                                          <p:spTgt spid="389"/>
                                        </p:tgtEl>
                                        <p:attrNameLst>
                                          <p:attrName>style.visibility</p:attrName>
                                        </p:attrNameLst>
                                      </p:cBhvr>
                                      <p:to>
                                        <p:strVal val="visible"/>
                                      </p:to>
                                    </p:set>
                                    <p:animEffect transition="in" filter="dissolve">
                                      <p:cBhvr>
                                        <p:cTn id="287" dur="60"/>
                                        <p:tgtEl>
                                          <p:spTgt spid="389"/>
                                        </p:tgtEl>
                                      </p:cBhvr>
                                    </p:animEffect>
                                  </p:childTnLst>
                                </p:cTn>
                              </p:par>
                            </p:childTnLst>
                          </p:cTn>
                        </p:par>
                        <p:par>
                          <p:cTn id="288" fill="hold" nodeType="afterGroup">
                            <p:stCondLst>
                              <p:cond delay="6700"/>
                            </p:stCondLst>
                            <p:childTnLst>
                              <p:par>
                                <p:cTn id="289" presetID="9" presetClass="entr" presetSubtype="0" fill="hold" grpId="0" nodeType="afterEffect">
                                  <p:stCondLst>
                                    <p:cond delay="0"/>
                                  </p:stCondLst>
                                  <p:childTnLst>
                                    <p:set>
                                      <p:cBhvr>
                                        <p:cTn id="290" dur="1" fill="hold">
                                          <p:stCondLst>
                                            <p:cond delay="0"/>
                                          </p:stCondLst>
                                        </p:cTn>
                                        <p:tgtEl>
                                          <p:spTgt spid="390"/>
                                        </p:tgtEl>
                                        <p:attrNameLst>
                                          <p:attrName>style.visibility</p:attrName>
                                        </p:attrNameLst>
                                      </p:cBhvr>
                                      <p:to>
                                        <p:strVal val="visible"/>
                                      </p:to>
                                    </p:set>
                                    <p:animEffect transition="in" filter="dissolve">
                                      <p:cBhvr>
                                        <p:cTn id="291" dur="60"/>
                                        <p:tgtEl>
                                          <p:spTgt spid="390"/>
                                        </p:tgtEl>
                                      </p:cBhvr>
                                    </p:animEffect>
                                  </p:childTnLst>
                                </p:cTn>
                              </p:par>
                            </p:childTnLst>
                          </p:cTn>
                        </p:par>
                        <p:par>
                          <p:cTn id="292" fill="hold" nodeType="afterGroup">
                            <p:stCondLst>
                              <p:cond delay="6760"/>
                            </p:stCondLst>
                            <p:childTnLst>
                              <p:par>
                                <p:cTn id="293" presetID="9" presetClass="entr" presetSubtype="0" fill="hold" grpId="0" nodeType="afterEffect">
                                  <p:stCondLst>
                                    <p:cond delay="0"/>
                                  </p:stCondLst>
                                  <p:childTnLst>
                                    <p:set>
                                      <p:cBhvr>
                                        <p:cTn id="294" dur="1" fill="hold">
                                          <p:stCondLst>
                                            <p:cond delay="0"/>
                                          </p:stCondLst>
                                        </p:cTn>
                                        <p:tgtEl>
                                          <p:spTgt spid="391"/>
                                        </p:tgtEl>
                                        <p:attrNameLst>
                                          <p:attrName>style.visibility</p:attrName>
                                        </p:attrNameLst>
                                      </p:cBhvr>
                                      <p:to>
                                        <p:strVal val="visible"/>
                                      </p:to>
                                    </p:set>
                                    <p:animEffect transition="in" filter="dissolve">
                                      <p:cBhvr>
                                        <p:cTn id="295" dur="60"/>
                                        <p:tgtEl>
                                          <p:spTgt spid="391"/>
                                        </p:tgtEl>
                                      </p:cBhvr>
                                    </p:animEffect>
                                  </p:childTnLst>
                                </p:cTn>
                              </p:par>
                            </p:childTnLst>
                          </p:cTn>
                        </p:par>
                        <p:par>
                          <p:cTn id="296" fill="hold" nodeType="afterGroup">
                            <p:stCondLst>
                              <p:cond delay="6820"/>
                            </p:stCondLst>
                            <p:childTnLst>
                              <p:par>
                                <p:cTn id="297" presetID="9" presetClass="entr" presetSubtype="0" fill="hold" grpId="0" nodeType="afterEffect">
                                  <p:stCondLst>
                                    <p:cond delay="0"/>
                                  </p:stCondLst>
                                  <p:childTnLst>
                                    <p:set>
                                      <p:cBhvr>
                                        <p:cTn id="298" dur="1" fill="hold">
                                          <p:stCondLst>
                                            <p:cond delay="0"/>
                                          </p:stCondLst>
                                        </p:cTn>
                                        <p:tgtEl>
                                          <p:spTgt spid="392"/>
                                        </p:tgtEl>
                                        <p:attrNameLst>
                                          <p:attrName>style.visibility</p:attrName>
                                        </p:attrNameLst>
                                      </p:cBhvr>
                                      <p:to>
                                        <p:strVal val="visible"/>
                                      </p:to>
                                    </p:set>
                                    <p:animEffect transition="in" filter="dissolve">
                                      <p:cBhvr>
                                        <p:cTn id="299" dur="60"/>
                                        <p:tgtEl>
                                          <p:spTgt spid="392"/>
                                        </p:tgtEl>
                                      </p:cBhvr>
                                    </p:animEffect>
                                  </p:childTnLst>
                                </p:cTn>
                              </p:par>
                            </p:childTnLst>
                          </p:cTn>
                        </p:par>
                        <p:par>
                          <p:cTn id="300" fill="hold" nodeType="afterGroup">
                            <p:stCondLst>
                              <p:cond delay="6880"/>
                            </p:stCondLst>
                            <p:childTnLst>
                              <p:par>
                                <p:cTn id="301" presetID="9" presetClass="entr" presetSubtype="0" fill="hold" grpId="0" nodeType="afterEffect">
                                  <p:stCondLst>
                                    <p:cond delay="0"/>
                                  </p:stCondLst>
                                  <p:childTnLst>
                                    <p:set>
                                      <p:cBhvr>
                                        <p:cTn id="302" dur="1" fill="hold">
                                          <p:stCondLst>
                                            <p:cond delay="0"/>
                                          </p:stCondLst>
                                        </p:cTn>
                                        <p:tgtEl>
                                          <p:spTgt spid="393"/>
                                        </p:tgtEl>
                                        <p:attrNameLst>
                                          <p:attrName>style.visibility</p:attrName>
                                        </p:attrNameLst>
                                      </p:cBhvr>
                                      <p:to>
                                        <p:strVal val="visible"/>
                                      </p:to>
                                    </p:set>
                                    <p:animEffect transition="in" filter="dissolve">
                                      <p:cBhvr>
                                        <p:cTn id="303" dur="60"/>
                                        <p:tgtEl>
                                          <p:spTgt spid="393"/>
                                        </p:tgtEl>
                                      </p:cBhvr>
                                    </p:animEffect>
                                  </p:childTnLst>
                                </p:cTn>
                              </p:par>
                            </p:childTnLst>
                          </p:cTn>
                        </p:par>
                        <p:par>
                          <p:cTn id="304" fill="hold" nodeType="afterGroup">
                            <p:stCondLst>
                              <p:cond delay="6940"/>
                            </p:stCondLst>
                            <p:childTnLst>
                              <p:par>
                                <p:cTn id="305" presetID="9" presetClass="entr" presetSubtype="0" fill="hold" grpId="0" nodeType="afterEffect">
                                  <p:stCondLst>
                                    <p:cond delay="0"/>
                                  </p:stCondLst>
                                  <p:childTnLst>
                                    <p:set>
                                      <p:cBhvr>
                                        <p:cTn id="306" dur="1" fill="hold">
                                          <p:stCondLst>
                                            <p:cond delay="0"/>
                                          </p:stCondLst>
                                        </p:cTn>
                                        <p:tgtEl>
                                          <p:spTgt spid="394"/>
                                        </p:tgtEl>
                                        <p:attrNameLst>
                                          <p:attrName>style.visibility</p:attrName>
                                        </p:attrNameLst>
                                      </p:cBhvr>
                                      <p:to>
                                        <p:strVal val="visible"/>
                                      </p:to>
                                    </p:set>
                                    <p:animEffect transition="in" filter="dissolve">
                                      <p:cBhvr>
                                        <p:cTn id="307" dur="60"/>
                                        <p:tgtEl>
                                          <p:spTgt spid="394"/>
                                        </p:tgtEl>
                                      </p:cBhvr>
                                    </p:animEffect>
                                  </p:childTnLst>
                                </p:cTn>
                              </p:par>
                            </p:childTnLst>
                          </p:cTn>
                        </p:par>
                        <p:par>
                          <p:cTn id="308" fill="hold" nodeType="afterGroup">
                            <p:stCondLst>
                              <p:cond delay="7000"/>
                            </p:stCondLst>
                            <p:childTnLst>
                              <p:par>
                                <p:cTn id="309" presetID="9" presetClass="entr" presetSubtype="0" fill="hold" grpId="0" nodeType="afterEffect">
                                  <p:stCondLst>
                                    <p:cond delay="0"/>
                                  </p:stCondLst>
                                  <p:childTnLst>
                                    <p:set>
                                      <p:cBhvr>
                                        <p:cTn id="310" dur="1" fill="hold">
                                          <p:stCondLst>
                                            <p:cond delay="0"/>
                                          </p:stCondLst>
                                        </p:cTn>
                                        <p:tgtEl>
                                          <p:spTgt spid="395"/>
                                        </p:tgtEl>
                                        <p:attrNameLst>
                                          <p:attrName>style.visibility</p:attrName>
                                        </p:attrNameLst>
                                      </p:cBhvr>
                                      <p:to>
                                        <p:strVal val="visible"/>
                                      </p:to>
                                    </p:set>
                                    <p:animEffect transition="in" filter="dissolve">
                                      <p:cBhvr>
                                        <p:cTn id="311" dur="60"/>
                                        <p:tgtEl>
                                          <p:spTgt spid="395"/>
                                        </p:tgtEl>
                                      </p:cBhvr>
                                    </p:animEffect>
                                  </p:childTnLst>
                                </p:cTn>
                              </p:par>
                            </p:childTnLst>
                          </p:cTn>
                        </p:par>
                        <p:par>
                          <p:cTn id="312" fill="hold" nodeType="afterGroup">
                            <p:stCondLst>
                              <p:cond delay="7060"/>
                            </p:stCondLst>
                            <p:childTnLst>
                              <p:par>
                                <p:cTn id="313" presetID="9" presetClass="entr" presetSubtype="0" fill="hold" grpId="0" nodeType="afterEffect">
                                  <p:stCondLst>
                                    <p:cond delay="0"/>
                                  </p:stCondLst>
                                  <p:childTnLst>
                                    <p:set>
                                      <p:cBhvr>
                                        <p:cTn id="314" dur="1" fill="hold">
                                          <p:stCondLst>
                                            <p:cond delay="0"/>
                                          </p:stCondLst>
                                        </p:cTn>
                                        <p:tgtEl>
                                          <p:spTgt spid="396"/>
                                        </p:tgtEl>
                                        <p:attrNameLst>
                                          <p:attrName>style.visibility</p:attrName>
                                        </p:attrNameLst>
                                      </p:cBhvr>
                                      <p:to>
                                        <p:strVal val="visible"/>
                                      </p:to>
                                    </p:set>
                                    <p:animEffect transition="in" filter="dissolve">
                                      <p:cBhvr>
                                        <p:cTn id="315" dur="60"/>
                                        <p:tgtEl>
                                          <p:spTgt spid="396"/>
                                        </p:tgtEl>
                                      </p:cBhvr>
                                    </p:animEffect>
                                  </p:childTnLst>
                                </p:cTn>
                              </p:par>
                            </p:childTnLst>
                          </p:cTn>
                        </p:par>
                        <p:par>
                          <p:cTn id="316" fill="hold" nodeType="afterGroup">
                            <p:stCondLst>
                              <p:cond delay="7120"/>
                            </p:stCondLst>
                            <p:childTnLst>
                              <p:par>
                                <p:cTn id="317" presetID="9" presetClass="entr" presetSubtype="0" fill="hold" grpId="0" nodeType="afterEffect">
                                  <p:stCondLst>
                                    <p:cond delay="0"/>
                                  </p:stCondLst>
                                  <p:childTnLst>
                                    <p:set>
                                      <p:cBhvr>
                                        <p:cTn id="318" dur="1" fill="hold">
                                          <p:stCondLst>
                                            <p:cond delay="0"/>
                                          </p:stCondLst>
                                        </p:cTn>
                                        <p:tgtEl>
                                          <p:spTgt spid="397"/>
                                        </p:tgtEl>
                                        <p:attrNameLst>
                                          <p:attrName>style.visibility</p:attrName>
                                        </p:attrNameLst>
                                      </p:cBhvr>
                                      <p:to>
                                        <p:strVal val="visible"/>
                                      </p:to>
                                    </p:set>
                                    <p:animEffect transition="in" filter="dissolve">
                                      <p:cBhvr>
                                        <p:cTn id="319" dur="60"/>
                                        <p:tgtEl>
                                          <p:spTgt spid="397"/>
                                        </p:tgtEl>
                                      </p:cBhvr>
                                    </p:animEffect>
                                  </p:childTnLst>
                                </p:cTn>
                              </p:par>
                            </p:childTnLst>
                          </p:cTn>
                        </p:par>
                        <p:par>
                          <p:cTn id="320" fill="hold" nodeType="afterGroup">
                            <p:stCondLst>
                              <p:cond delay="7180"/>
                            </p:stCondLst>
                            <p:childTnLst>
                              <p:par>
                                <p:cTn id="321" presetID="9" presetClass="entr" presetSubtype="0" fill="hold" grpId="0" nodeType="afterEffect">
                                  <p:stCondLst>
                                    <p:cond delay="0"/>
                                  </p:stCondLst>
                                  <p:childTnLst>
                                    <p:set>
                                      <p:cBhvr>
                                        <p:cTn id="322" dur="1" fill="hold">
                                          <p:stCondLst>
                                            <p:cond delay="0"/>
                                          </p:stCondLst>
                                        </p:cTn>
                                        <p:tgtEl>
                                          <p:spTgt spid="398"/>
                                        </p:tgtEl>
                                        <p:attrNameLst>
                                          <p:attrName>style.visibility</p:attrName>
                                        </p:attrNameLst>
                                      </p:cBhvr>
                                      <p:to>
                                        <p:strVal val="visible"/>
                                      </p:to>
                                    </p:set>
                                    <p:animEffect transition="in" filter="dissolve">
                                      <p:cBhvr>
                                        <p:cTn id="323" dur="60"/>
                                        <p:tgtEl>
                                          <p:spTgt spid="398"/>
                                        </p:tgtEl>
                                      </p:cBhvr>
                                    </p:animEffect>
                                  </p:childTnLst>
                                </p:cTn>
                              </p:par>
                            </p:childTnLst>
                          </p:cTn>
                        </p:par>
                        <p:par>
                          <p:cTn id="324" fill="hold" nodeType="afterGroup">
                            <p:stCondLst>
                              <p:cond delay="7240"/>
                            </p:stCondLst>
                            <p:childTnLst>
                              <p:par>
                                <p:cTn id="325" presetID="9" presetClass="entr" presetSubtype="0" fill="hold" grpId="0" nodeType="afterEffect">
                                  <p:stCondLst>
                                    <p:cond delay="0"/>
                                  </p:stCondLst>
                                  <p:childTnLst>
                                    <p:set>
                                      <p:cBhvr>
                                        <p:cTn id="326" dur="1" fill="hold">
                                          <p:stCondLst>
                                            <p:cond delay="0"/>
                                          </p:stCondLst>
                                        </p:cTn>
                                        <p:tgtEl>
                                          <p:spTgt spid="399"/>
                                        </p:tgtEl>
                                        <p:attrNameLst>
                                          <p:attrName>style.visibility</p:attrName>
                                        </p:attrNameLst>
                                      </p:cBhvr>
                                      <p:to>
                                        <p:strVal val="visible"/>
                                      </p:to>
                                    </p:set>
                                    <p:animEffect transition="in" filter="dissolve">
                                      <p:cBhvr>
                                        <p:cTn id="327" dur="60"/>
                                        <p:tgtEl>
                                          <p:spTgt spid="399"/>
                                        </p:tgtEl>
                                      </p:cBhvr>
                                    </p:animEffect>
                                  </p:childTnLst>
                                </p:cTn>
                              </p:par>
                            </p:childTnLst>
                          </p:cTn>
                        </p:par>
                        <p:par>
                          <p:cTn id="328" fill="hold" nodeType="afterGroup">
                            <p:stCondLst>
                              <p:cond delay="7300"/>
                            </p:stCondLst>
                            <p:childTnLst>
                              <p:par>
                                <p:cTn id="329" presetID="9" presetClass="entr" presetSubtype="0" fill="hold" grpId="0" nodeType="afterEffect">
                                  <p:stCondLst>
                                    <p:cond delay="0"/>
                                  </p:stCondLst>
                                  <p:childTnLst>
                                    <p:set>
                                      <p:cBhvr>
                                        <p:cTn id="330" dur="1" fill="hold">
                                          <p:stCondLst>
                                            <p:cond delay="0"/>
                                          </p:stCondLst>
                                        </p:cTn>
                                        <p:tgtEl>
                                          <p:spTgt spid="400"/>
                                        </p:tgtEl>
                                        <p:attrNameLst>
                                          <p:attrName>style.visibility</p:attrName>
                                        </p:attrNameLst>
                                      </p:cBhvr>
                                      <p:to>
                                        <p:strVal val="visible"/>
                                      </p:to>
                                    </p:set>
                                    <p:animEffect transition="in" filter="dissolve">
                                      <p:cBhvr>
                                        <p:cTn id="331" dur="60"/>
                                        <p:tgtEl>
                                          <p:spTgt spid="400"/>
                                        </p:tgtEl>
                                      </p:cBhvr>
                                    </p:animEffect>
                                  </p:childTnLst>
                                </p:cTn>
                              </p:par>
                            </p:childTnLst>
                          </p:cTn>
                        </p:par>
                        <p:par>
                          <p:cTn id="332" fill="hold" nodeType="afterGroup">
                            <p:stCondLst>
                              <p:cond delay="7360"/>
                            </p:stCondLst>
                            <p:childTnLst>
                              <p:par>
                                <p:cTn id="333" presetID="9" presetClass="entr" presetSubtype="0" fill="hold" grpId="0" nodeType="afterEffect">
                                  <p:stCondLst>
                                    <p:cond delay="0"/>
                                  </p:stCondLst>
                                  <p:childTnLst>
                                    <p:set>
                                      <p:cBhvr>
                                        <p:cTn id="334" dur="1" fill="hold">
                                          <p:stCondLst>
                                            <p:cond delay="0"/>
                                          </p:stCondLst>
                                        </p:cTn>
                                        <p:tgtEl>
                                          <p:spTgt spid="401"/>
                                        </p:tgtEl>
                                        <p:attrNameLst>
                                          <p:attrName>style.visibility</p:attrName>
                                        </p:attrNameLst>
                                      </p:cBhvr>
                                      <p:to>
                                        <p:strVal val="visible"/>
                                      </p:to>
                                    </p:set>
                                    <p:animEffect transition="in" filter="dissolve">
                                      <p:cBhvr>
                                        <p:cTn id="335" dur="60"/>
                                        <p:tgtEl>
                                          <p:spTgt spid="401"/>
                                        </p:tgtEl>
                                      </p:cBhvr>
                                    </p:animEffect>
                                  </p:childTnLst>
                                </p:cTn>
                              </p:par>
                            </p:childTnLst>
                          </p:cTn>
                        </p:par>
                        <p:par>
                          <p:cTn id="336" fill="hold" nodeType="afterGroup">
                            <p:stCondLst>
                              <p:cond delay="7420"/>
                            </p:stCondLst>
                            <p:childTnLst>
                              <p:par>
                                <p:cTn id="337" presetID="9" presetClass="entr" presetSubtype="0" fill="hold" grpId="0" nodeType="afterEffect">
                                  <p:stCondLst>
                                    <p:cond delay="0"/>
                                  </p:stCondLst>
                                  <p:childTnLst>
                                    <p:set>
                                      <p:cBhvr>
                                        <p:cTn id="338" dur="1" fill="hold">
                                          <p:stCondLst>
                                            <p:cond delay="0"/>
                                          </p:stCondLst>
                                        </p:cTn>
                                        <p:tgtEl>
                                          <p:spTgt spid="402"/>
                                        </p:tgtEl>
                                        <p:attrNameLst>
                                          <p:attrName>style.visibility</p:attrName>
                                        </p:attrNameLst>
                                      </p:cBhvr>
                                      <p:to>
                                        <p:strVal val="visible"/>
                                      </p:to>
                                    </p:set>
                                    <p:animEffect transition="in" filter="dissolve">
                                      <p:cBhvr>
                                        <p:cTn id="339" dur="60"/>
                                        <p:tgtEl>
                                          <p:spTgt spid="402"/>
                                        </p:tgtEl>
                                      </p:cBhvr>
                                    </p:animEffect>
                                  </p:childTnLst>
                                </p:cTn>
                              </p:par>
                            </p:childTnLst>
                          </p:cTn>
                        </p:par>
                        <p:par>
                          <p:cTn id="340" fill="hold" nodeType="afterGroup">
                            <p:stCondLst>
                              <p:cond delay="7480"/>
                            </p:stCondLst>
                            <p:childTnLst>
                              <p:par>
                                <p:cTn id="341" presetID="9" presetClass="entr" presetSubtype="0" fill="hold" grpId="0" nodeType="afterEffect">
                                  <p:stCondLst>
                                    <p:cond delay="0"/>
                                  </p:stCondLst>
                                  <p:childTnLst>
                                    <p:set>
                                      <p:cBhvr>
                                        <p:cTn id="342" dur="1" fill="hold">
                                          <p:stCondLst>
                                            <p:cond delay="0"/>
                                          </p:stCondLst>
                                        </p:cTn>
                                        <p:tgtEl>
                                          <p:spTgt spid="403"/>
                                        </p:tgtEl>
                                        <p:attrNameLst>
                                          <p:attrName>style.visibility</p:attrName>
                                        </p:attrNameLst>
                                      </p:cBhvr>
                                      <p:to>
                                        <p:strVal val="visible"/>
                                      </p:to>
                                    </p:set>
                                    <p:animEffect transition="in" filter="dissolve">
                                      <p:cBhvr>
                                        <p:cTn id="343" dur="60"/>
                                        <p:tgtEl>
                                          <p:spTgt spid="403"/>
                                        </p:tgtEl>
                                      </p:cBhvr>
                                    </p:animEffect>
                                  </p:childTnLst>
                                </p:cTn>
                              </p:par>
                            </p:childTnLst>
                          </p:cTn>
                        </p:par>
                        <p:par>
                          <p:cTn id="344" fill="hold" nodeType="afterGroup">
                            <p:stCondLst>
                              <p:cond delay="7540"/>
                            </p:stCondLst>
                            <p:childTnLst>
                              <p:par>
                                <p:cTn id="345" presetID="9" presetClass="entr" presetSubtype="0" fill="hold" grpId="0" nodeType="afterEffect">
                                  <p:stCondLst>
                                    <p:cond delay="0"/>
                                  </p:stCondLst>
                                  <p:childTnLst>
                                    <p:set>
                                      <p:cBhvr>
                                        <p:cTn id="346" dur="1" fill="hold">
                                          <p:stCondLst>
                                            <p:cond delay="0"/>
                                          </p:stCondLst>
                                        </p:cTn>
                                        <p:tgtEl>
                                          <p:spTgt spid="404"/>
                                        </p:tgtEl>
                                        <p:attrNameLst>
                                          <p:attrName>style.visibility</p:attrName>
                                        </p:attrNameLst>
                                      </p:cBhvr>
                                      <p:to>
                                        <p:strVal val="visible"/>
                                      </p:to>
                                    </p:set>
                                    <p:animEffect transition="in" filter="dissolve">
                                      <p:cBhvr>
                                        <p:cTn id="347" dur="60"/>
                                        <p:tgtEl>
                                          <p:spTgt spid="404"/>
                                        </p:tgtEl>
                                      </p:cBhvr>
                                    </p:animEffect>
                                  </p:childTnLst>
                                </p:cTn>
                              </p:par>
                            </p:childTnLst>
                          </p:cTn>
                        </p:par>
                        <p:par>
                          <p:cTn id="348" fill="hold" nodeType="afterGroup">
                            <p:stCondLst>
                              <p:cond delay="7600"/>
                            </p:stCondLst>
                            <p:childTnLst>
                              <p:par>
                                <p:cTn id="349" presetID="9" presetClass="entr" presetSubtype="0" fill="hold" grpId="0" nodeType="afterEffect">
                                  <p:stCondLst>
                                    <p:cond delay="0"/>
                                  </p:stCondLst>
                                  <p:childTnLst>
                                    <p:set>
                                      <p:cBhvr>
                                        <p:cTn id="350" dur="1" fill="hold">
                                          <p:stCondLst>
                                            <p:cond delay="0"/>
                                          </p:stCondLst>
                                        </p:cTn>
                                        <p:tgtEl>
                                          <p:spTgt spid="405"/>
                                        </p:tgtEl>
                                        <p:attrNameLst>
                                          <p:attrName>style.visibility</p:attrName>
                                        </p:attrNameLst>
                                      </p:cBhvr>
                                      <p:to>
                                        <p:strVal val="visible"/>
                                      </p:to>
                                    </p:set>
                                    <p:animEffect transition="in" filter="dissolve">
                                      <p:cBhvr>
                                        <p:cTn id="351" dur="60"/>
                                        <p:tgtEl>
                                          <p:spTgt spid="405"/>
                                        </p:tgtEl>
                                      </p:cBhvr>
                                    </p:animEffect>
                                  </p:childTnLst>
                                </p:cTn>
                              </p:par>
                            </p:childTnLst>
                          </p:cTn>
                        </p:par>
                        <p:par>
                          <p:cTn id="352" fill="hold" nodeType="afterGroup">
                            <p:stCondLst>
                              <p:cond delay="7660"/>
                            </p:stCondLst>
                            <p:childTnLst>
                              <p:par>
                                <p:cTn id="353" presetID="9" presetClass="entr" presetSubtype="0" fill="hold" grpId="0" nodeType="afterEffect">
                                  <p:stCondLst>
                                    <p:cond delay="0"/>
                                  </p:stCondLst>
                                  <p:childTnLst>
                                    <p:set>
                                      <p:cBhvr>
                                        <p:cTn id="354" dur="1" fill="hold">
                                          <p:stCondLst>
                                            <p:cond delay="0"/>
                                          </p:stCondLst>
                                        </p:cTn>
                                        <p:tgtEl>
                                          <p:spTgt spid="406"/>
                                        </p:tgtEl>
                                        <p:attrNameLst>
                                          <p:attrName>style.visibility</p:attrName>
                                        </p:attrNameLst>
                                      </p:cBhvr>
                                      <p:to>
                                        <p:strVal val="visible"/>
                                      </p:to>
                                    </p:set>
                                    <p:animEffect transition="in" filter="dissolve">
                                      <p:cBhvr>
                                        <p:cTn id="355" dur="60"/>
                                        <p:tgtEl>
                                          <p:spTgt spid="406"/>
                                        </p:tgtEl>
                                      </p:cBhvr>
                                    </p:animEffect>
                                  </p:childTnLst>
                                </p:cTn>
                              </p:par>
                            </p:childTnLst>
                          </p:cTn>
                        </p:par>
                        <p:par>
                          <p:cTn id="356" fill="hold" nodeType="afterGroup">
                            <p:stCondLst>
                              <p:cond delay="7720"/>
                            </p:stCondLst>
                            <p:childTnLst>
                              <p:par>
                                <p:cTn id="357" presetID="9" presetClass="entr" presetSubtype="0" fill="hold" grpId="0" nodeType="afterEffect">
                                  <p:stCondLst>
                                    <p:cond delay="0"/>
                                  </p:stCondLst>
                                  <p:childTnLst>
                                    <p:set>
                                      <p:cBhvr>
                                        <p:cTn id="358" dur="1" fill="hold">
                                          <p:stCondLst>
                                            <p:cond delay="0"/>
                                          </p:stCondLst>
                                        </p:cTn>
                                        <p:tgtEl>
                                          <p:spTgt spid="407"/>
                                        </p:tgtEl>
                                        <p:attrNameLst>
                                          <p:attrName>style.visibility</p:attrName>
                                        </p:attrNameLst>
                                      </p:cBhvr>
                                      <p:to>
                                        <p:strVal val="visible"/>
                                      </p:to>
                                    </p:set>
                                    <p:animEffect transition="in" filter="dissolve">
                                      <p:cBhvr>
                                        <p:cTn id="359" dur="60"/>
                                        <p:tgtEl>
                                          <p:spTgt spid="407"/>
                                        </p:tgtEl>
                                      </p:cBhvr>
                                    </p:animEffect>
                                  </p:childTnLst>
                                </p:cTn>
                              </p:par>
                            </p:childTnLst>
                          </p:cTn>
                        </p:par>
                        <p:par>
                          <p:cTn id="360" fill="hold" nodeType="afterGroup">
                            <p:stCondLst>
                              <p:cond delay="7780"/>
                            </p:stCondLst>
                            <p:childTnLst>
                              <p:par>
                                <p:cTn id="361" presetID="9" presetClass="entr" presetSubtype="0" fill="hold" grpId="0" nodeType="afterEffect">
                                  <p:stCondLst>
                                    <p:cond delay="0"/>
                                  </p:stCondLst>
                                  <p:childTnLst>
                                    <p:set>
                                      <p:cBhvr>
                                        <p:cTn id="362" dur="1" fill="hold">
                                          <p:stCondLst>
                                            <p:cond delay="0"/>
                                          </p:stCondLst>
                                        </p:cTn>
                                        <p:tgtEl>
                                          <p:spTgt spid="408"/>
                                        </p:tgtEl>
                                        <p:attrNameLst>
                                          <p:attrName>style.visibility</p:attrName>
                                        </p:attrNameLst>
                                      </p:cBhvr>
                                      <p:to>
                                        <p:strVal val="visible"/>
                                      </p:to>
                                    </p:set>
                                    <p:animEffect transition="in" filter="dissolve">
                                      <p:cBhvr>
                                        <p:cTn id="363" dur="60"/>
                                        <p:tgtEl>
                                          <p:spTgt spid="408"/>
                                        </p:tgtEl>
                                      </p:cBhvr>
                                    </p:animEffect>
                                  </p:childTnLst>
                                </p:cTn>
                              </p:par>
                            </p:childTnLst>
                          </p:cTn>
                        </p:par>
                        <p:par>
                          <p:cTn id="364" fill="hold" nodeType="afterGroup">
                            <p:stCondLst>
                              <p:cond delay="7840"/>
                            </p:stCondLst>
                            <p:childTnLst>
                              <p:par>
                                <p:cTn id="365" presetID="9" presetClass="entr" presetSubtype="0" fill="hold" grpId="0" nodeType="afterEffect">
                                  <p:stCondLst>
                                    <p:cond delay="0"/>
                                  </p:stCondLst>
                                  <p:childTnLst>
                                    <p:set>
                                      <p:cBhvr>
                                        <p:cTn id="366" dur="1" fill="hold">
                                          <p:stCondLst>
                                            <p:cond delay="0"/>
                                          </p:stCondLst>
                                        </p:cTn>
                                        <p:tgtEl>
                                          <p:spTgt spid="409"/>
                                        </p:tgtEl>
                                        <p:attrNameLst>
                                          <p:attrName>style.visibility</p:attrName>
                                        </p:attrNameLst>
                                      </p:cBhvr>
                                      <p:to>
                                        <p:strVal val="visible"/>
                                      </p:to>
                                    </p:set>
                                    <p:animEffect transition="in" filter="dissolve">
                                      <p:cBhvr>
                                        <p:cTn id="367" dur="60"/>
                                        <p:tgtEl>
                                          <p:spTgt spid="409"/>
                                        </p:tgtEl>
                                      </p:cBhvr>
                                    </p:animEffect>
                                  </p:childTnLst>
                                </p:cTn>
                              </p:par>
                            </p:childTnLst>
                          </p:cTn>
                        </p:par>
                        <p:par>
                          <p:cTn id="368" fill="hold" nodeType="afterGroup">
                            <p:stCondLst>
                              <p:cond delay="7900"/>
                            </p:stCondLst>
                            <p:childTnLst>
                              <p:par>
                                <p:cTn id="369" presetID="9" presetClass="entr" presetSubtype="0" fill="hold" grpId="0" nodeType="afterEffect">
                                  <p:stCondLst>
                                    <p:cond delay="0"/>
                                  </p:stCondLst>
                                  <p:childTnLst>
                                    <p:set>
                                      <p:cBhvr>
                                        <p:cTn id="370" dur="1" fill="hold">
                                          <p:stCondLst>
                                            <p:cond delay="0"/>
                                          </p:stCondLst>
                                        </p:cTn>
                                        <p:tgtEl>
                                          <p:spTgt spid="410"/>
                                        </p:tgtEl>
                                        <p:attrNameLst>
                                          <p:attrName>style.visibility</p:attrName>
                                        </p:attrNameLst>
                                      </p:cBhvr>
                                      <p:to>
                                        <p:strVal val="visible"/>
                                      </p:to>
                                    </p:set>
                                    <p:animEffect transition="in" filter="dissolve">
                                      <p:cBhvr>
                                        <p:cTn id="371" dur="60"/>
                                        <p:tgtEl>
                                          <p:spTgt spid="410"/>
                                        </p:tgtEl>
                                      </p:cBhvr>
                                    </p:animEffect>
                                  </p:childTnLst>
                                </p:cTn>
                              </p:par>
                            </p:childTnLst>
                          </p:cTn>
                        </p:par>
                        <p:par>
                          <p:cTn id="372" fill="hold" nodeType="afterGroup">
                            <p:stCondLst>
                              <p:cond delay="7960"/>
                            </p:stCondLst>
                            <p:childTnLst>
                              <p:par>
                                <p:cTn id="373" presetID="9" presetClass="entr" presetSubtype="0" fill="hold" grpId="0" nodeType="afterEffect">
                                  <p:stCondLst>
                                    <p:cond delay="0"/>
                                  </p:stCondLst>
                                  <p:childTnLst>
                                    <p:set>
                                      <p:cBhvr>
                                        <p:cTn id="374" dur="1" fill="hold">
                                          <p:stCondLst>
                                            <p:cond delay="0"/>
                                          </p:stCondLst>
                                        </p:cTn>
                                        <p:tgtEl>
                                          <p:spTgt spid="411"/>
                                        </p:tgtEl>
                                        <p:attrNameLst>
                                          <p:attrName>style.visibility</p:attrName>
                                        </p:attrNameLst>
                                      </p:cBhvr>
                                      <p:to>
                                        <p:strVal val="visible"/>
                                      </p:to>
                                    </p:set>
                                    <p:animEffect transition="in" filter="dissolve">
                                      <p:cBhvr>
                                        <p:cTn id="375" dur="60"/>
                                        <p:tgtEl>
                                          <p:spTgt spid="411"/>
                                        </p:tgtEl>
                                      </p:cBhvr>
                                    </p:animEffect>
                                  </p:childTnLst>
                                </p:cTn>
                              </p:par>
                            </p:childTnLst>
                          </p:cTn>
                        </p:par>
                        <p:par>
                          <p:cTn id="376" fill="hold" nodeType="afterGroup">
                            <p:stCondLst>
                              <p:cond delay="8020"/>
                            </p:stCondLst>
                            <p:childTnLst>
                              <p:par>
                                <p:cTn id="377" presetID="9" presetClass="entr" presetSubtype="0" fill="hold" grpId="0" nodeType="afterEffect">
                                  <p:stCondLst>
                                    <p:cond delay="0"/>
                                  </p:stCondLst>
                                  <p:childTnLst>
                                    <p:set>
                                      <p:cBhvr>
                                        <p:cTn id="378" dur="1" fill="hold">
                                          <p:stCondLst>
                                            <p:cond delay="0"/>
                                          </p:stCondLst>
                                        </p:cTn>
                                        <p:tgtEl>
                                          <p:spTgt spid="412"/>
                                        </p:tgtEl>
                                        <p:attrNameLst>
                                          <p:attrName>style.visibility</p:attrName>
                                        </p:attrNameLst>
                                      </p:cBhvr>
                                      <p:to>
                                        <p:strVal val="visible"/>
                                      </p:to>
                                    </p:set>
                                    <p:animEffect transition="in" filter="dissolve">
                                      <p:cBhvr>
                                        <p:cTn id="379" dur="60"/>
                                        <p:tgtEl>
                                          <p:spTgt spid="412"/>
                                        </p:tgtEl>
                                      </p:cBhvr>
                                    </p:animEffect>
                                  </p:childTnLst>
                                </p:cTn>
                              </p:par>
                            </p:childTnLst>
                          </p:cTn>
                        </p:par>
                        <p:par>
                          <p:cTn id="380" fill="hold" nodeType="afterGroup">
                            <p:stCondLst>
                              <p:cond delay="8080"/>
                            </p:stCondLst>
                            <p:childTnLst>
                              <p:par>
                                <p:cTn id="381" presetID="9" presetClass="entr" presetSubtype="0" fill="hold" grpId="0" nodeType="afterEffect">
                                  <p:stCondLst>
                                    <p:cond delay="0"/>
                                  </p:stCondLst>
                                  <p:childTnLst>
                                    <p:set>
                                      <p:cBhvr>
                                        <p:cTn id="382" dur="1" fill="hold">
                                          <p:stCondLst>
                                            <p:cond delay="0"/>
                                          </p:stCondLst>
                                        </p:cTn>
                                        <p:tgtEl>
                                          <p:spTgt spid="413"/>
                                        </p:tgtEl>
                                        <p:attrNameLst>
                                          <p:attrName>style.visibility</p:attrName>
                                        </p:attrNameLst>
                                      </p:cBhvr>
                                      <p:to>
                                        <p:strVal val="visible"/>
                                      </p:to>
                                    </p:set>
                                    <p:animEffect transition="in" filter="dissolve">
                                      <p:cBhvr>
                                        <p:cTn id="383" dur="60"/>
                                        <p:tgtEl>
                                          <p:spTgt spid="413"/>
                                        </p:tgtEl>
                                      </p:cBhvr>
                                    </p:animEffect>
                                  </p:childTnLst>
                                </p:cTn>
                              </p:par>
                            </p:childTnLst>
                          </p:cTn>
                        </p:par>
                        <p:par>
                          <p:cTn id="384" fill="hold" nodeType="afterGroup">
                            <p:stCondLst>
                              <p:cond delay="8140"/>
                            </p:stCondLst>
                            <p:childTnLst>
                              <p:par>
                                <p:cTn id="385" presetID="9" presetClass="entr" presetSubtype="0" fill="hold" grpId="0" nodeType="afterEffect">
                                  <p:stCondLst>
                                    <p:cond delay="0"/>
                                  </p:stCondLst>
                                  <p:childTnLst>
                                    <p:set>
                                      <p:cBhvr>
                                        <p:cTn id="386" dur="1" fill="hold">
                                          <p:stCondLst>
                                            <p:cond delay="0"/>
                                          </p:stCondLst>
                                        </p:cTn>
                                        <p:tgtEl>
                                          <p:spTgt spid="414"/>
                                        </p:tgtEl>
                                        <p:attrNameLst>
                                          <p:attrName>style.visibility</p:attrName>
                                        </p:attrNameLst>
                                      </p:cBhvr>
                                      <p:to>
                                        <p:strVal val="visible"/>
                                      </p:to>
                                    </p:set>
                                    <p:animEffect transition="in" filter="dissolve">
                                      <p:cBhvr>
                                        <p:cTn id="387" dur="60"/>
                                        <p:tgtEl>
                                          <p:spTgt spid="414"/>
                                        </p:tgtEl>
                                      </p:cBhvr>
                                    </p:animEffect>
                                  </p:childTnLst>
                                </p:cTn>
                              </p:par>
                            </p:childTnLst>
                          </p:cTn>
                        </p:par>
                        <p:par>
                          <p:cTn id="388" fill="hold" nodeType="afterGroup">
                            <p:stCondLst>
                              <p:cond delay="8200"/>
                            </p:stCondLst>
                            <p:childTnLst>
                              <p:par>
                                <p:cTn id="389" presetID="9" presetClass="entr" presetSubtype="0" fill="hold" grpId="0" nodeType="afterEffect">
                                  <p:stCondLst>
                                    <p:cond delay="0"/>
                                  </p:stCondLst>
                                  <p:childTnLst>
                                    <p:set>
                                      <p:cBhvr>
                                        <p:cTn id="390" dur="1" fill="hold">
                                          <p:stCondLst>
                                            <p:cond delay="0"/>
                                          </p:stCondLst>
                                        </p:cTn>
                                        <p:tgtEl>
                                          <p:spTgt spid="415"/>
                                        </p:tgtEl>
                                        <p:attrNameLst>
                                          <p:attrName>style.visibility</p:attrName>
                                        </p:attrNameLst>
                                      </p:cBhvr>
                                      <p:to>
                                        <p:strVal val="visible"/>
                                      </p:to>
                                    </p:set>
                                    <p:animEffect transition="in" filter="dissolve">
                                      <p:cBhvr>
                                        <p:cTn id="391" dur="60"/>
                                        <p:tgtEl>
                                          <p:spTgt spid="415"/>
                                        </p:tgtEl>
                                      </p:cBhvr>
                                    </p:animEffect>
                                  </p:childTnLst>
                                </p:cTn>
                              </p:par>
                            </p:childTnLst>
                          </p:cTn>
                        </p:par>
                        <p:par>
                          <p:cTn id="392" fill="hold" nodeType="afterGroup">
                            <p:stCondLst>
                              <p:cond delay="8260"/>
                            </p:stCondLst>
                            <p:childTnLst>
                              <p:par>
                                <p:cTn id="393" presetID="9" presetClass="entr" presetSubtype="0" fill="hold" grpId="0" nodeType="afterEffect">
                                  <p:stCondLst>
                                    <p:cond delay="0"/>
                                  </p:stCondLst>
                                  <p:childTnLst>
                                    <p:set>
                                      <p:cBhvr>
                                        <p:cTn id="394" dur="1" fill="hold">
                                          <p:stCondLst>
                                            <p:cond delay="0"/>
                                          </p:stCondLst>
                                        </p:cTn>
                                        <p:tgtEl>
                                          <p:spTgt spid="416"/>
                                        </p:tgtEl>
                                        <p:attrNameLst>
                                          <p:attrName>style.visibility</p:attrName>
                                        </p:attrNameLst>
                                      </p:cBhvr>
                                      <p:to>
                                        <p:strVal val="visible"/>
                                      </p:to>
                                    </p:set>
                                    <p:animEffect transition="in" filter="dissolve">
                                      <p:cBhvr>
                                        <p:cTn id="395" dur="60"/>
                                        <p:tgtEl>
                                          <p:spTgt spid="416"/>
                                        </p:tgtEl>
                                      </p:cBhvr>
                                    </p:animEffect>
                                  </p:childTnLst>
                                </p:cTn>
                              </p:par>
                            </p:childTnLst>
                          </p:cTn>
                        </p:par>
                        <p:par>
                          <p:cTn id="396" fill="hold" nodeType="afterGroup">
                            <p:stCondLst>
                              <p:cond delay="8320"/>
                            </p:stCondLst>
                            <p:childTnLst>
                              <p:par>
                                <p:cTn id="397" presetID="9" presetClass="entr" presetSubtype="0" fill="hold" grpId="0" nodeType="afterEffect">
                                  <p:stCondLst>
                                    <p:cond delay="0"/>
                                  </p:stCondLst>
                                  <p:childTnLst>
                                    <p:set>
                                      <p:cBhvr>
                                        <p:cTn id="398" dur="1" fill="hold">
                                          <p:stCondLst>
                                            <p:cond delay="0"/>
                                          </p:stCondLst>
                                        </p:cTn>
                                        <p:tgtEl>
                                          <p:spTgt spid="417"/>
                                        </p:tgtEl>
                                        <p:attrNameLst>
                                          <p:attrName>style.visibility</p:attrName>
                                        </p:attrNameLst>
                                      </p:cBhvr>
                                      <p:to>
                                        <p:strVal val="visible"/>
                                      </p:to>
                                    </p:set>
                                    <p:animEffect transition="in" filter="dissolve">
                                      <p:cBhvr>
                                        <p:cTn id="399" dur="60"/>
                                        <p:tgtEl>
                                          <p:spTgt spid="417"/>
                                        </p:tgtEl>
                                      </p:cBhvr>
                                    </p:animEffect>
                                  </p:childTnLst>
                                </p:cTn>
                              </p:par>
                            </p:childTnLst>
                          </p:cTn>
                        </p:par>
                        <p:par>
                          <p:cTn id="400" fill="hold" nodeType="afterGroup">
                            <p:stCondLst>
                              <p:cond delay="8380"/>
                            </p:stCondLst>
                            <p:childTnLst>
                              <p:par>
                                <p:cTn id="401" presetID="9" presetClass="entr" presetSubtype="0" fill="hold" grpId="0" nodeType="afterEffect">
                                  <p:stCondLst>
                                    <p:cond delay="0"/>
                                  </p:stCondLst>
                                  <p:childTnLst>
                                    <p:set>
                                      <p:cBhvr>
                                        <p:cTn id="402" dur="1" fill="hold">
                                          <p:stCondLst>
                                            <p:cond delay="0"/>
                                          </p:stCondLst>
                                        </p:cTn>
                                        <p:tgtEl>
                                          <p:spTgt spid="418"/>
                                        </p:tgtEl>
                                        <p:attrNameLst>
                                          <p:attrName>style.visibility</p:attrName>
                                        </p:attrNameLst>
                                      </p:cBhvr>
                                      <p:to>
                                        <p:strVal val="visible"/>
                                      </p:to>
                                    </p:set>
                                    <p:animEffect transition="in" filter="dissolve">
                                      <p:cBhvr>
                                        <p:cTn id="403" dur="60"/>
                                        <p:tgtEl>
                                          <p:spTgt spid="418"/>
                                        </p:tgtEl>
                                      </p:cBhvr>
                                    </p:animEffect>
                                  </p:childTnLst>
                                </p:cTn>
                              </p:par>
                            </p:childTnLst>
                          </p:cTn>
                        </p:par>
                        <p:par>
                          <p:cTn id="404" fill="hold" nodeType="afterGroup">
                            <p:stCondLst>
                              <p:cond delay="8440"/>
                            </p:stCondLst>
                            <p:childTnLst>
                              <p:par>
                                <p:cTn id="405" presetID="9" presetClass="entr" presetSubtype="0" fill="hold" grpId="0" nodeType="afterEffect">
                                  <p:stCondLst>
                                    <p:cond delay="0"/>
                                  </p:stCondLst>
                                  <p:childTnLst>
                                    <p:set>
                                      <p:cBhvr>
                                        <p:cTn id="406" dur="1" fill="hold">
                                          <p:stCondLst>
                                            <p:cond delay="0"/>
                                          </p:stCondLst>
                                        </p:cTn>
                                        <p:tgtEl>
                                          <p:spTgt spid="419"/>
                                        </p:tgtEl>
                                        <p:attrNameLst>
                                          <p:attrName>style.visibility</p:attrName>
                                        </p:attrNameLst>
                                      </p:cBhvr>
                                      <p:to>
                                        <p:strVal val="visible"/>
                                      </p:to>
                                    </p:set>
                                    <p:animEffect transition="in" filter="dissolve">
                                      <p:cBhvr>
                                        <p:cTn id="407" dur="60"/>
                                        <p:tgtEl>
                                          <p:spTgt spid="419"/>
                                        </p:tgtEl>
                                      </p:cBhvr>
                                    </p:animEffect>
                                  </p:childTnLst>
                                </p:cTn>
                              </p:par>
                            </p:childTnLst>
                          </p:cTn>
                        </p:par>
                        <p:par>
                          <p:cTn id="408" fill="hold" nodeType="afterGroup">
                            <p:stCondLst>
                              <p:cond delay="8500"/>
                            </p:stCondLst>
                            <p:childTnLst>
                              <p:par>
                                <p:cTn id="409" presetID="9" presetClass="entr" presetSubtype="0" fill="hold" grpId="0" nodeType="afterEffect">
                                  <p:stCondLst>
                                    <p:cond delay="0"/>
                                  </p:stCondLst>
                                  <p:childTnLst>
                                    <p:set>
                                      <p:cBhvr>
                                        <p:cTn id="410" dur="1" fill="hold">
                                          <p:stCondLst>
                                            <p:cond delay="0"/>
                                          </p:stCondLst>
                                        </p:cTn>
                                        <p:tgtEl>
                                          <p:spTgt spid="420"/>
                                        </p:tgtEl>
                                        <p:attrNameLst>
                                          <p:attrName>style.visibility</p:attrName>
                                        </p:attrNameLst>
                                      </p:cBhvr>
                                      <p:to>
                                        <p:strVal val="visible"/>
                                      </p:to>
                                    </p:set>
                                    <p:animEffect transition="in" filter="dissolve">
                                      <p:cBhvr>
                                        <p:cTn id="411" dur="60"/>
                                        <p:tgtEl>
                                          <p:spTgt spid="420"/>
                                        </p:tgtEl>
                                      </p:cBhvr>
                                    </p:animEffect>
                                  </p:childTnLst>
                                </p:cTn>
                              </p:par>
                            </p:childTnLst>
                          </p:cTn>
                        </p:par>
                        <p:par>
                          <p:cTn id="412" fill="hold" nodeType="afterGroup">
                            <p:stCondLst>
                              <p:cond delay="8560"/>
                            </p:stCondLst>
                            <p:childTnLst>
                              <p:par>
                                <p:cTn id="413" presetID="9" presetClass="entr" presetSubtype="0" fill="hold" grpId="0" nodeType="afterEffect">
                                  <p:stCondLst>
                                    <p:cond delay="0"/>
                                  </p:stCondLst>
                                  <p:childTnLst>
                                    <p:set>
                                      <p:cBhvr>
                                        <p:cTn id="414" dur="1" fill="hold">
                                          <p:stCondLst>
                                            <p:cond delay="0"/>
                                          </p:stCondLst>
                                        </p:cTn>
                                        <p:tgtEl>
                                          <p:spTgt spid="421"/>
                                        </p:tgtEl>
                                        <p:attrNameLst>
                                          <p:attrName>style.visibility</p:attrName>
                                        </p:attrNameLst>
                                      </p:cBhvr>
                                      <p:to>
                                        <p:strVal val="visible"/>
                                      </p:to>
                                    </p:set>
                                    <p:animEffect transition="in" filter="dissolve">
                                      <p:cBhvr>
                                        <p:cTn id="415" dur="60"/>
                                        <p:tgtEl>
                                          <p:spTgt spid="421"/>
                                        </p:tgtEl>
                                      </p:cBhvr>
                                    </p:animEffect>
                                  </p:childTnLst>
                                </p:cTn>
                              </p:par>
                            </p:childTnLst>
                          </p:cTn>
                        </p:par>
                        <p:par>
                          <p:cTn id="416" fill="hold" nodeType="afterGroup">
                            <p:stCondLst>
                              <p:cond delay="8620"/>
                            </p:stCondLst>
                            <p:childTnLst>
                              <p:par>
                                <p:cTn id="417" presetID="9" presetClass="entr" presetSubtype="0" fill="hold" grpId="0" nodeType="afterEffect">
                                  <p:stCondLst>
                                    <p:cond delay="0"/>
                                  </p:stCondLst>
                                  <p:childTnLst>
                                    <p:set>
                                      <p:cBhvr>
                                        <p:cTn id="418" dur="1" fill="hold">
                                          <p:stCondLst>
                                            <p:cond delay="0"/>
                                          </p:stCondLst>
                                        </p:cTn>
                                        <p:tgtEl>
                                          <p:spTgt spid="422"/>
                                        </p:tgtEl>
                                        <p:attrNameLst>
                                          <p:attrName>style.visibility</p:attrName>
                                        </p:attrNameLst>
                                      </p:cBhvr>
                                      <p:to>
                                        <p:strVal val="visible"/>
                                      </p:to>
                                    </p:set>
                                    <p:animEffect transition="in" filter="dissolve">
                                      <p:cBhvr>
                                        <p:cTn id="419" dur="60"/>
                                        <p:tgtEl>
                                          <p:spTgt spid="422"/>
                                        </p:tgtEl>
                                      </p:cBhvr>
                                    </p:animEffect>
                                  </p:childTnLst>
                                </p:cTn>
                              </p:par>
                            </p:childTnLst>
                          </p:cTn>
                        </p:par>
                        <p:par>
                          <p:cTn id="420" fill="hold" nodeType="afterGroup">
                            <p:stCondLst>
                              <p:cond delay="8680"/>
                            </p:stCondLst>
                            <p:childTnLst>
                              <p:par>
                                <p:cTn id="421" presetID="9" presetClass="entr" presetSubtype="0" fill="hold" grpId="0" nodeType="afterEffect">
                                  <p:stCondLst>
                                    <p:cond delay="0"/>
                                  </p:stCondLst>
                                  <p:childTnLst>
                                    <p:set>
                                      <p:cBhvr>
                                        <p:cTn id="422" dur="1" fill="hold">
                                          <p:stCondLst>
                                            <p:cond delay="0"/>
                                          </p:stCondLst>
                                        </p:cTn>
                                        <p:tgtEl>
                                          <p:spTgt spid="423"/>
                                        </p:tgtEl>
                                        <p:attrNameLst>
                                          <p:attrName>style.visibility</p:attrName>
                                        </p:attrNameLst>
                                      </p:cBhvr>
                                      <p:to>
                                        <p:strVal val="visible"/>
                                      </p:to>
                                    </p:set>
                                    <p:animEffect transition="in" filter="dissolve">
                                      <p:cBhvr>
                                        <p:cTn id="423" dur="60"/>
                                        <p:tgtEl>
                                          <p:spTgt spid="423"/>
                                        </p:tgtEl>
                                      </p:cBhvr>
                                    </p:animEffect>
                                  </p:childTnLst>
                                </p:cTn>
                              </p:par>
                            </p:childTnLst>
                          </p:cTn>
                        </p:par>
                        <p:par>
                          <p:cTn id="424" fill="hold" nodeType="afterGroup">
                            <p:stCondLst>
                              <p:cond delay="8740"/>
                            </p:stCondLst>
                            <p:childTnLst>
                              <p:par>
                                <p:cTn id="425" presetID="9" presetClass="entr" presetSubtype="0" fill="hold" grpId="0" nodeType="afterEffect">
                                  <p:stCondLst>
                                    <p:cond delay="0"/>
                                  </p:stCondLst>
                                  <p:childTnLst>
                                    <p:set>
                                      <p:cBhvr>
                                        <p:cTn id="426" dur="1" fill="hold">
                                          <p:stCondLst>
                                            <p:cond delay="0"/>
                                          </p:stCondLst>
                                        </p:cTn>
                                        <p:tgtEl>
                                          <p:spTgt spid="424"/>
                                        </p:tgtEl>
                                        <p:attrNameLst>
                                          <p:attrName>style.visibility</p:attrName>
                                        </p:attrNameLst>
                                      </p:cBhvr>
                                      <p:to>
                                        <p:strVal val="visible"/>
                                      </p:to>
                                    </p:set>
                                    <p:animEffect transition="in" filter="dissolve">
                                      <p:cBhvr>
                                        <p:cTn id="427" dur="60"/>
                                        <p:tgtEl>
                                          <p:spTgt spid="424"/>
                                        </p:tgtEl>
                                      </p:cBhvr>
                                    </p:animEffect>
                                  </p:childTnLst>
                                </p:cTn>
                              </p:par>
                            </p:childTnLst>
                          </p:cTn>
                        </p:par>
                        <p:par>
                          <p:cTn id="428" fill="hold" nodeType="afterGroup">
                            <p:stCondLst>
                              <p:cond delay="8800"/>
                            </p:stCondLst>
                            <p:childTnLst>
                              <p:par>
                                <p:cTn id="429" presetID="9" presetClass="entr" presetSubtype="0" fill="hold" grpId="0" nodeType="afterEffect">
                                  <p:stCondLst>
                                    <p:cond delay="0"/>
                                  </p:stCondLst>
                                  <p:childTnLst>
                                    <p:set>
                                      <p:cBhvr>
                                        <p:cTn id="430" dur="1" fill="hold">
                                          <p:stCondLst>
                                            <p:cond delay="0"/>
                                          </p:stCondLst>
                                        </p:cTn>
                                        <p:tgtEl>
                                          <p:spTgt spid="425"/>
                                        </p:tgtEl>
                                        <p:attrNameLst>
                                          <p:attrName>style.visibility</p:attrName>
                                        </p:attrNameLst>
                                      </p:cBhvr>
                                      <p:to>
                                        <p:strVal val="visible"/>
                                      </p:to>
                                    </p:set>
                                    <p:animEffect transition="in" filter="dissolve">
                                      <p:cBhvr>
                                        <p:cTn id="431" dur="60"/>
                                        <p:tgtEl>
                                          <p:spTgt spid="425"/>
                                        </p:tgtEl>
                                      </p:cBhvr>
                                    </p:animEffect>
                                  </p:childTnLst>
                                </p:cTn>
                              </p:par>
                            </p:childTnLst>
                          </p:cTn>
                        </p:par>
                        <p:par>
                          <p:cTn id="432" fill="hold" nodeType="afterGroup">
                            <p:stCondLst>
                              <p:cond delay="8860"/>
                            </p:stCondLst>
                            <p:childTnLst>
                              <p:par>
                                <p:cTn id="433" presetID="9" presetClass="entr" presetSubtype="0" fill="hold" grpId="0" nodeType="afterEffect">
                                  <p:stCondLst>
                                    <p:cond delay="0"/>
                                  </p:stCondLst>
                                  <p:childTnLst>
                                    <p:set>
                                      <p:cBhvr>
                                        <p:cTn id="434" dur="1" fill="hold">
                                          <p:stCondLst>
                                            <p:cond delay="0"/>
                                          </p:stCondLst>
                                        </p:cTn>
                                        <p:tgtEl>
                                          <p:spTgt spid="426"/>
                                        </p:tgtEl>
                                        <p:attrNameLst>
                                          <p:attrName>style.visibility</p:attrName>
                                        </p:attrNameLst>
                                      </p:cBhvr>
                                      <p:to>
                                        <p:strVal val="visible"/>
                                      </p:to>
                                    </p:set>
                                    <p:animEffect transition="in" filter="dissolve">
                                      <p:cBhvr>
                                        <p:cTn id="435" dur="60"/>
                                        <p:tgtEl>
                                          <p:spTgt spid="426"/>
                                        </p:tgtEl>
                                      </p:cBhvr>
                                    </p:animEffect>
                                  </p:childTnLst>
                                </p:cTn>
                              </p:par>
                            </p:childTnLst>
                          </p:cTn>
                        </p:par>
                        <p:par>
                          <p:cTn id="436" fill="hold" nodeType="afterGroup">
                            <p:stCondLst>
                              <p:cond delay="8920"/>
                            </p:stCondLst>
                            <p:childTnLst>
                              <p:par>
                                <p:cTn id="437" presetID="9" presetClass="entr" presetSubtype="0" fill="hold" grpId="0" nodeType="afterEffect">
                                  <p:stCondLst>
                                    <p:cond delay="0"/>
                                  </p:stCondLst>
                                  <p:childTnLst>
                                    <p:set>
                                      <p:cBhvr>
                                        <p:cTn id="438" dur="1" fill="hold">
                                          <p:stCondLst>
                                            <p:cond delay="0"/>
                                          </p:stCondLst>
                                        </p:cTn>
                                        <p:tgtEl>
                                          <p:spTgt spid="427"/>
                                        </p:tgtEl>
                                        <p:attrNameLst>
                                          <p:attrName>style.visibility</p:attrName>
                                        </p:attrNameLst>
                                      </p:cBhvr>
                                      <p:to>
                                        <p:strVal val="visible"/>
                                      </p:to>
                                    </p:set>
                                    <p:animEffect transition="in" filter="dissolve">
                                      <p:cBhvr>
                                        <p:cTn id="439" dur="60"/>
                                        <p:tgtEl>
                                          <p:spTgt spid="427"/>
                                        </p:tgtEl>
                                      </p:cBhvr>
                                    </p:animEffect>
                                  </p:childTnLst>
                                </p:cTn>
                              </p:par>
                            </p:childTnLst>
                          </p:cTn>
                        </p:par>
                        <p:par>
                          <p:cTn id="440" fill="hold" nodeType="afterGroup">
                            <p:stCondLst>
                              <p:cond delay="8980"/>
                            </p:stCondLst>
                            <p:childTnLst>
                              <p:par>
                                <p:cTn id="441" presetID="9" presetClass="entr" presetSubtype="0" fill="hold" grpId="0" nodeType="afterEffect">
                                  <p:stCondLst>
                                    <p:cond delay="0"/>
                                  </p:stCondLst>
                                  <p:childTnLst>
                                    <p:set>
                                      <p:cBhvr>
                                        <p:cTn id="442" dur="1" fill="hold">
                                          <p:stCondLst>
                                            <p:cond delay="0"/>
                                          </p:stCondLst>
                                        </p:cTn>
                                        <p:tgtEl>
                                          <p:spTgt spid="428"/>
                                        </p:tgtEl>
                                        <p:attrNameLst>
                                          <p:attrName>style.visibility</p:attrName>
                                        </p:attrNameLst>
                                      </p:cBhvr>
                                      <p:to>
                                        <p:strVal val="visible"/>
                                      </p:to>
                                    </p:set>
                                    <p:animEffect transition="in" filter="dissolve">
                                      <p:cBhvr>
                                        <p:cTn id="443" dur="60"/>
                                        <p:tgtEl>
                                          <p:spTgt spid="428"/>
                                        </p:tgtEl>
                                      </p:cBhvr>
                                    </p:animEffect>
                                  </p:childTnLst>
                                </p:cTn>
                              </p:par>
                            </p:childTnLst>
                          </p:cTn>
                        </p:par>
                        <p:par>
                          <p:cTn id="444" fill="hold" nodeType="afterGroup">
                            <p:stCondLst>
                              <p:cond delay="9040"/>
                            </p:stCondLst>
                            <p:childTnLst>
                              <p:par>
                                <p:cTn id="445" presetID="9" presetClass="entr" presetSubtype="0" fill="hold" grpId="0" nodeType="afterEffect">
                                  <p:stCondLst>
                                    <p:cond delay="0"/>
                                  </p:stCondLst>
                                  <p:childTnLst>
                                    <p:set>
                                      <p:cBhvr>
                                        <p:cTn id="446" dur="1" fill="hold">
                                          <p:stCondLst>
                                            <p:cond delay="0"/>
                                          </p:stCondLst>
                                        </p:cTn>
                                        <p:tgtEl>
                                          <p:spTgt spid="429"/>
                                        </p:tgtEl>
                                        <p:attrNameLst>
                                          <p:attrName>style.visibility</p:attrName>
                                        </p:attrNameLst>
                                      </p:cBhvr>
                                      <p:to>
                                        <p:strVal val="visible"/>
                                      </p:to>
                                    </p:set>
                                    <p:animEffect transition="in" filter="dissolve">
                                      <p:cBhvr>
                                        <p:cTn id="447" dur="60"/>
                                        <p:tgtEl>
                                          <p:spTgt spid="429"/>
                                        </p:tgtEl>
                                      </p:cBhvr>
                                    </p:animEffect>
                                  </p:childTnLst>
                                </p:cTn>
                              </p:par>
                            </p:childTnLst>
                          </p:cTn>
                        </p:par>
                        <p:par>
                          <p:cTn id="448" fill="hold" nodeType="afterGroup">
                            <p:stCondLst>
                              <p:cond delay="9100"/>
                            </p:stCondLst>
                            <p:childTnLst>
                              <p:par>
                                <p:cTn id="449" presetID="9" presetClass="entr" presetSubtype="0" fill="hold" grpId="0" nodeType="afterEffect">
                                  <p:stCondLst>
                                    <p:cond delay="0"/>
                                  </p:stCondLst>
                                  <p:childTnLst>
                                    <p:set>
                                      <p:cBhvr>
                                        <p:cTn id="450" dur="1" fill="hold">
                                          <p:stCondLst>
                                            <p:cond delay="0"/>
                                          </p:stCondLst>
                                        </p:cTn>
                                        <p:tgtEl>
                                          <p:spTgt spid="430"/>
                                        </p:tgtEl>
                                        <p:attrNameLst>
                                          <p:attrName>style.visibility</p:attrName>
                                        </p:attrNameLst>
                                      </p:cBhvr>
                                      <p:to>
                                        <p:strVal val="visible"/>
                                      </p:to>
                                    </p:set>
                                    <p:animEffect transition="in" filter="dissolve">
                                      <p:cBhvr>
                                        <p:cTn id="451" dur="60"/>
                                        <p:tgtEl>
                                          <p:spTgt spid="430"/>
                                        </p:tgtEl>
                                      </p:cBhvr>
                                    </p:animEffect>
                                  </p:childTnLst>
                                </p:cTn>
                              </p:par>
                            </p:childTnLst>
                          </p:cTn>
                        </p:par>
                        <p:par>
                          <p:cTn id="452" fill="hold" nodeType="afterGroup">
                            <p:stCondLst>
                              <p:cond delay="9160"/>
                            </p:stCondLst>
                            <p:childTnLst>
                              <p:par>
                                <p:cTn id="453" presetID="9" presetClass="entr" presetSubtype="0" fill="hold" grpId="0" nodeType="afterEffect">
                                  <p:stCondLst>
                                    <p:cond delay="0"/>
                                  </p:stCondLst>
                                  <p:childTnLst>
                                    <p:set>
                                      <p:cBhvr>
                                        <p:cTn id="454" dur="1" fill="hold">
                                          <p:stCondLst>
                                            <p:cond delay="0"/>
                                          </p:stCondLst>
                                        </p:cTn>
                                        <p:tgtEl>
                                          <p:spTgt spid="431"/>
                                        </p:tgtEl>
                                        <p:attrNameLst>
                                          <p:attrName>style.visibility</p:attrName>
                                        </p:attrNameLst>
                                      </p:cBhvr>
                                      <p:to>
                                        <p:strVal val="visible"/>
                                      </p:to>
                                    </p:set>
                                    <p:animEffect transition="in" filter="dissolve">
                                      <p:cBhvr>
                                        <p:cTn id="455" dur="60"/>
                                        <p:tgtEl>
                                          <p:spTgt spid="431"/>
                                        </p:tgtEl>
                                      </p:cBhvr>
                                    </p:animEffect>
                                  </p:childTnLst>
                                </p:cTn>
                              </p:par>
                            </p:childTnLst>
                          </p:cTn>
                        </p:par>
                        <p:par>
                          <p:cTn id="456" fill="hold" nodeType="afterGroup">
                            <p:stCondLst>
                              <p:cond delay="9220"/>
                            </p:stCondLst>
                            <p:childTnLst>
                              <p:par>
                                <p:cTn id="457" presetID="9" presetClass="entr" presetSubtype="0" fill="hold" grpId="0" nodeType="afterEffect">
                                  <p:stCondLst>
                                    <p:cond delay="0"/>
                                  </p:stCondLst>
                                  <p:childTnLst>
                                    <p:set>
                                      <p:cBhvr>
                                        <p:cTn id="458" dur="1" fill="hold">
                                          <p:stCondLst>
                                            <p:cond delay="0"/>
                                          </p:stCondLst>
                                        </p:cTn>
                                        <p:tgtEl>
                                          <p:spTgt spid="432"/>
                                        </p:tgtEl>
                                        <p:attrNameLst>
                                          <p:attrName>style.visibility</p:attrName>
                                        </p:attrNameLst>
                                      </p:cBhvr>
                                      <p:to>
                                        <p:strVal val="visible"/>
                                      </p:to>
                                    </p:set>
                                    <p:animEffect transition="in" filter="dissolve">
                                      <p:cBhvr>
                                        <p:cTn id="459" dur="60"/>
                                        <p:tgtEl>
                                          <p:spTgt spid="432"/>
                                        </p:tgtEl>
                                      </p:cBhvr>
                                    </p:animEffect>
                                  </p:childTnLst>
                                </p:cTn>
                              </p:par>
                            </p:childTnLst>
                          </p:cTn>
                        </p:par>
                        <p:par>
                          <p:cTn id="460" fill="hold" nodeType="afterGroup">
                            <p:stCondLst>
                              <p:cond delay="9280"/>
                            </p:stCondLst>
                            <p:childTnLst>
                              <p:par>
                                <p:cTn id="461" presetID="9" presetClass="entr" presetSubtype="0" fill="hold" grpId="0" nodeType="afterEffect">
                                  <p:stCondLst>
                                    <p:cond delay="0"/>
                                  </p:stCondLst>
                                  <p:childTnLst>
                                    <p:set>
                                      <p:cBhvr>
                                        <p:cTn id="462" dur="1" fill="hold">
                                          <p:stCondLst>
                                            <p:cond delay="0"/>
                                          </p:stCondLst>
                                        </p:cTn>
                                        <p:tgtEl>
                                          <p:spTgt spid="433"/>
                                        </p:tgtEl>
                                        <p:attrNameLst>
                                          <p:attrName>style.visibility</p:attrName>
                                        </p:attrNameLst>
                                      </p:cBhvr>
                                      <p:to>
                                        <p:strVal val="visible"/>
                                      </p:to>
                                    </p:set>
                                    <p:animEffect transition="in" filter="dissolve">
                                      <p:cBhvr>
                                        <p:cTn id="463" dur="60"/>
                                        <p:tgtEl>
                                          <p:spTgt spid="433"/>
                                        </p:tgtEl>
                                      </p:cBhvr>
                                    </p:animEffect>
                                  </p:childTnLst>
                                </p:cTn>
                              </p:par>
                            </p:childTnLst>
                          </p:cTn>
                        </p:par>
                        <p:par>
                          <p:cTn id="464" fill="hold" nodeType="afterGroup">
                            <p:stCondLst>
                              <p:cond delay="9340"/>
                            </p:stCondLst>
                            <p:childTnLst>
                              <p:par>
                                <p:cTn id="465" presetID="9" presetClass="entr" presetSubtype="0" fill="hold" grpId="0" nodeType="afterEffect">
                                  <p:stCondLst>
                                    <p:cond delay="0"/>
                                  </p:stCondLst>
                                  <p:childTnLst>
                                    <p:set>
                                      <p:cBhvr>
                                        <p:cTn id="466" dur="1" fill="hold">
                                          <p:stCondLst>
                                            <p:cond delay="0"/>
                                          </p:stCondLst>
                                        </p:cTn>
                                        <p:tgtEl>
                                          <p:spTgt spid="434"/>
                                        </p:tgtEl>
                                        <p:attrNameLst>
                                          <p:attrName>style.visibility</p:attrName>
                                        </p:attrNameLst>
                                      </p:cBhvr>
                                      <p:to>
                                        <p:strVal val="visible"/>
                                      </p:to>
                                    </p:set>
                                    <p:animEffect transition="in" filter="dissolve">
                                      <p:cBhvr>
                                        <p:cTn id="467" dur="60"/>
                                        <p:tgtEl>
                                          <p:spTgt spid="434"/>
                                        </p:tgtEl>
                                      </p:cBhvr>
                                    </p:animEffect>
                                  </p:childTnLst>
                                </p:cTn>
                              </p:par>
                            </p:childTnLst>
                          </p:cTn>
                        </p:par>
                        <p:par>
                          <p:cTn id="468" fill="hold" nodeType="afterGroup">
                            <p:stCondLst>
                              <p:cond delay="9400"/>
                            </p:stCondLst>
                            <p:childTnLst>
                              <p:par>
                                <p:cTn id="469" presetID="9" presetClass="entr" presetSubtype="0" fill="hold" grpId="0" nodeType="afterEffect">
                                  <p:stCondLst>
                                    <p:cond delay="0"/>
                                  </p:stCondLst>
                                  <p:childTnLst>
                                    <p:set>
                                      <p:cBhvr>
                                        <p:cTn id="470" dur="1" fill="hold">
                                          <p:stCondLst>
                                            <p:cond delay="0"/>
                                          </p:stCondLst>
                                        </p:cTn>
                                        <p:tgtEl>
                                          <p:spTgt spid="435"/>
                                        </p:tgtEl>
                                        <p:attrNameLst>
                                          <p:attrName>style.visibility</p:attrName>
                                        </p:attrNameLst>
                                      </p:cBhvr>
                                      <p:to>
                                        <p:strVal val="visible"/>
                                      </p:to>
                                    </p:set>
                                    <p:animEffect transition="in" filter="dissolve">
                                      <p:cBhvr>
                                        <p:cTn id="471" dur="60"/>
                                        <p:tgtEl>
                                          <p:spTgt spid="435"/>
                                        </p:tgtEl>
                                      </p:cBhvr>
                                    </p:animEffect>
                                  </p:childTnLst>
                                </p:cTn>
                              </p:par>
                            </p:childTnLst>
                          </p:cTn>
                        </p:par>
                        <p:par>
                          <p:cTn id="472" fill="hold" nodeType="afterGroup">
                            <p:stCondLst>
                              <p:cond delay="9460"/>
                            </p:stCondLst>
                            <p:childTnLst>
                              <p:par>
                                <p:cTn id="473" presetID="9" presetClass="entr" presetSubtype="0" fill="hold" grpId="0" nodeType="afterEffect">
                                  <p:stCondLst>
                                    <p:cond delay="0"/>
                                  </p:stCondLst>
                                  <p:childTnLst>
                                    <p:set>
                                      <p:cBhvr>
                                        <p:cTn id="474" dur="1" fill="hold">
                                          <p:stCondLst>
                                            <p:cond delay="0"/>
                                          </p:stCondLst>
                                        </p:cTn>
                                        <p:tgtEl>
                                          <p:spTgt spid="436"/>
                                        </p:tgtEl>
                                        <p:attrNameLst>
                                          <p:attrName>style.visibility</p:attrName>
                                        </p:attrNameLst>
                                      </p:cBhvr>
                                      <p:to>
                                        <p:strVal val="visible"/>
                                      </p:to>
                                    </p:set>
                                    <p:animEffect transition="in" filter="dissolve">
                                      <p:cBhvr>
                                        <p:cTn id="475" dur="60"/>
                                        <p:tgtEl>
                                          <p:spTgt spid="436"/>
                                        </p:tgtEl>
                                      </p:cBhvr>
                                    </p:animEffect>
                                  </p:childTnLst>
                                </p:cTn>
                              </p:par>
                            </p:childTnLst>
                          </p:cTn>
                        </p:par>
                        <p:par>
                          <p:cTn id="476" fill="hold" nodeType="afterGroup">
                            <p:stCondLst>
                              <p:cond delay="9520"/>
                            </p:stCondLst>
                            <p:childTnLst>
                              <p:par>
                                <p:cTn id="477" presetID="9" presetClass="entr" presetSubtype="0" fill="hold" grpId="0" nodeType="afterEffect">
                                  <p:stCondLst>
                                    <p:cond delay="0"/>
                                  </p:stCondLst>
                                  <p:childTnLst>
                                    <p:set>
                                      <p:cBhvr>
                                        <p:cTn id="478" dur="1" fill="hold">
                                          <p:stCondLst>
                                            <p:cond delay="0"/>
                                          </p:stCondLst>
                                        </p:cTn>
                                        <p:tgtEl>
                                          <p:spTgt spid="437"/>
                                        </p:tgtEl>
                                        <p:attrNameLst>
                                          <p:attrName>style.visibility</p:attrName>
                                        </p:attrNameLst>
                                      </p:cBhvr>
                                      <p:to>
                                        <p:strVal val="visible"/>
                                      </p:to>
                                    </p:set>
                                    <p:animEffect transition="in" filter="dissolve">
                                      <p:cBhvr>
                                        <p:cTn id="479" dur="60"/>
                                        <p:tgtEl>
                                          <p:spTgt spid="437"/>
                                        </p:tgtEl>
                                      </p:cBhvr>
                                    </p:animEffect>
                                  </p:childTnLst>
                                </p:cTn>
                              </p:par>
                            </p:childTnLst>
                          </p:cTn>
                        </p:par>
                        <p:par>
                          <p:cTn id="480" fill="hold" nodeType="afterGroup">
                            <p:stCondLst>
                              <p:cond delay="9580"/>
                            </p:stCondLst>
                            <p:childTnLst>
                              <p:par>
                                <p:cTn id="481" presetID="9" presetClass="entr" presetSubtype="0" fill="hold" grpId="0" nodeType="afterEffect">
                                  <p:stCondLst>
                                    <p:cond delay="0"/>
                                  </p:stCondLst>
                                  <p:childTnLst>
                                    <p:set>
                                      <p:cBhvr>
                                        <p:cTn id="482" dur="1" fill="hold">
                                          <p:stCondLst>
                                            <p:cond delay="0"/>
                                          </p:stCondLst>
                                        </p:cTn>
                                        <p:tgtEl>
                                          <p:spTgt spid="438"/>
                                        </p:tgtEl>
                                        <p:attrNameLst>
                                          <p:attrName>style.visibility</p:attrName>
                                        </p:attrNameLst>
                                      </p:cBhvr>
                                      <p:to>
                                        <p:strVal val="visible"/>
                                      </p:to>
                                    </p:set>
                                    <p:animEffect transition="in" filter="dissolve">
                                      <p:cBhvr>
                                        <p:cTn id="483" dur="60"/>
                                        <p:tgtEl>
                                          <p:spTgt spid="438"/>
                                        </p:tgtEl>
                                      </p:cBhvr>
                                    </p:animEffect>
                                  </p:childTnLst>
                                </p:cTn>
                              </p:par>
                            </p:childTnLst>
                          </p:cTn>
                        </p:par>
                        <p:par>
                          <p:cTn id="484" fill="hold" nodeType="afterGroup">
                            <p:stCondLst>
                              <p:cond delay="9640"/>
                            </p:stCondLst>
                            <p:childTnLst>
                              <p:par>
                                <p:cTn id="485" presetID="9" presetClass="entr" presetSubtype="0" fill="hold" grpId="0" nodeType="afterEffect">
                                  <p:stCondLst>
                                    <p:cond delay="0"/>
                                  </p:stCondLst>
                                  <p:childTnLst>
                                    <p:set>
                                      <p:cBhvr>
                                        <p:cTn id="486" dur="1" fill="hold">
                                          <p:stCondLst>
                                            <p:cond delay="0"/>
                                          </p:stCondLst>
                                        </p:cTn>
                                        <p:tgtEl>
                                          <p:spTgt spid="439"/>
                                        </p:tgtEl>
                                        <p:attrNameLst>
                                          <p:attrName>style.visibility</p:attrName>
                                        </p:attrNameLst>
                                      </p:cBhvr>
                                      <p:to>
                                        <p:strVal val="visible"/>
                                      </p:to>
                                    </p:set>
                                    <p:animEffect transition="in" filter="dissolve">
                                      <p:cBhvr>
                                        <p:cTn id="487" dur="60"/>
                                        <p:tgtEl>
                                          <p:spTgt spid="439"/>
                                        </p:tgtEl>
                                      </p:cBhvr>
                                    </p:animEffect>
                                  </p:childTnLst>
                                </p:cTn>
                              </p:par>
                            </p:childTnLst>
                          </p:cTn>
                        </p:par>
                        <p:par>
                          <p:cTn id="488" fill="hold" nodeType="afterGroup">
                            <p:stCondLst>
                              <p:cond delay="9700"/>
                            </p:stCondLst>
                            <p:childTnLst>
                              <p:par>
                                <p:cTn id="489" presetID="9" presetClass="entr" presetSubtype="0" fill="hold" grpId="0" nodeType="afterEffect">
                                  <p:stCondLst>
                                    <p:cond delay="0"/>
                                  </p:stCondLst>
                                  <p:childTnLst>
                                    <p:set>
                                      <p:cBhvr>
                                        <p:cTn id="490" dur="1" fill="hold">
                                          <p:stCondLst>
                                            <p:cond delay="0"/>
                                          </p:stCondLst>
                                        </p:cTn>
                                        <p:tgtEl>
                                          <p:spTgt spid="440"/>
                                        </p:tgtEl>
                                        <p:attrNameLst>
                                          <p:attrName>style.visibility</p:attrName>
                                        </p:attrNameLst>
                                      </p:cBhvr>
                                      <p:to>
                                        <p:strVal val="visible"/>
                                      </p:to>
                                    </p:set>
                                    <p:animEffect transition="in" filter="dissolve">
                                      <p:cBhvr>
                                        <p:cTn id="491" dur="60"/>
                                        <p:tgtEl>
                                          <p:spTgt spid="440"/>
                                        </p:tgtEl>
                                      </p:cBhvr>
                                    </p:animEffect>
                                  </p:childTnLst>
                                </p:cTn>
                              </p:par>
                            </p:childTnLst>
                          </p:cTn>
                        </p:par>
                        <p:par>
                          <p:cTn id="492" fill="hold" nodeType="afterGroup">
                            <p:stCondLst>
                              <p:cond delay="9760"/>
                            </p:stCondLst>
                            <p:childTnLst>
                              <p:par>
                                <p:cTn id="493" presetID="9" presetClass="entr" presetSubtype="0" fill="hold" grpId="0" nodeType="afterEffect">
                                  <p:stCondLst>
                                    <p:cond delay="0"/>
                                  </p:stCondLst>
                                  <p:childTnLst>
                                    <p:set>
                                      <p:cBhvr>
                                        <p:cTn id="494" dur="1" fill="hold">
                                          <p:stCondLst>
                                            <p:cond delay="0"/>
                                          </p:stCondLst>
                                        </p:cTn>
                                        <p:tgtEl>
                                          <p:spTgt spid="441"/>
                                        </p:tgtEl>
                                        <p:attrNameLst>
                                          <p:attrName>style.visibility</p:attrName>
                                        </p:attrNameLst>
                                      </p:cBhvr>
                                      <p:to>
                                        <p:strVal val="visible"/>
                                      </p:to>
                                    </p:set>
                                    <p:animEffect transition="in" filter="dissolve">
                                      <p:cBhvr>
                                        <p:cTn id="495" dur="60"/>
                                        <p:tgtEl>
                                          <p:spTgt spid="441"/>
                                        </p:tgtEl>
                                      </p:cBhvr>
                                    </p:animEffect>
                                  </p:childTnLst>
                                </p:cTn>
                              </p:par>
                            </p:childTnLst>
                          </p:cTn>
                        </p:par>
                        <p:par>
                          <p:cTn id="496" fill="hold" nodeType="afterGroup">
                            <p:stCondLst>
                              <p:cond delay="9820"/>
                            </p:stCondLst>
                            <p:childTnLst>
                              <p:par>
                                <p:cTn id="497" presetID="9" presetClass="entr" presetSubtype="0" fill="hold" grpId="0" nodeType="afterEffect">
                                  <p:stCondLst>
                                    <p:cond delay="0"/>
                                  </p:stCondLst>
                                  <p:childTnLst>
                                    <p:set>
                                      <p:cBhvr>
                                        <p:cTn id="498" dur="1" fill="hold">
                                          <p:stCondLst>
                                            <p:cond delay="0"/>
                                          </p:stCondLst>
                                        </p:cTn>
                                        <p:tgtEl>
                                          <p:spTgt spid="442"/>
                                        </p:tgtEl>
                                        <p:attrNameLst>
                                          <p:attrName>style.visibility</p:attrName>
                                        </p:attrNameLst>
                                      </p:cBhvr>
                                      <p:to>
                                        <p:strVal val="visible"/>
                                      </p:to>
                                    </p:set>
                                    <p:animEffect transition="in" filter="dissolve">
                                      <p:cBhvr>
                                        <p:cTn id="499" dur="60"/>
                                        <p:tgtEl>
                                          <p:spTgt spid="442"/>
                                        </p:tgtEl>
                                      </p:cBhvr>
                                    </p:animEffect>
                                  </p:childTnLst>
                                </p:cTn>
                              </p:par>
                            </p:childTnLst>
                          </p:cTn>
                        </p:par>
                        <p:par>
                          <p:cTn id="500" fill="hold" nodeType="afterGroup">
                            <p:stCondLst>
                              <p:cond delay="9880"/>
                            </p:stCondLst>
                            <p:childTnLst>
                              <p:par>
                                <p:cTn id="501" presetID="9" presetClass="entr" presetSubtype="0" fill="hold" grpId="0" nodeType="afterEffect">
                                  <p:stCondLst>
                                    <p:cond delay="0"/>
                                  </p:stCondLst>
                                  <p:childTnLst>
                                    <p:set>
                                      <p:cBhvr>
                                        <p:cTn id="502" dur="1" fill="hold">
                                          <p:stCondLst>
                                            <p:cond delay="0"/>
                                          </p:stCondLst>
                                        </p:cTn>
                                        <p:tgtEl>
                                          <p:spTgt spid="443"/>
                                        </p:tgtEl>
                                        <p:attrNameLst>
                                          <p:attrName>style.visibility</p:attrName>
                                        </p:attrNameLst>
                                      </p:cBhvr>
                                      <p:to>
                                        <p:strVal val="visible"/>
                                      </p:to>
                                    </p:set>
                                    <p:animEffect transition="in" filter="dissolve">
                                      <p:cBhvr>
                                        <p:cTn id="503" dur="60"/>
                                        <p:tgtEl>
                                          <p:spTgt spid="443"/>
                                        </p:tgtEl>
                                      </p:cBhvr>
                                    </p:animEffect>
                                  </p:childTnLst>
                                </p:cTn>
                              </p:par>
                            </p:childTnLst>
                          </p:cTn>
                        </p:par>
                        <p:par>
                          <p:cTn id="504" fill="hold" nodeType="afterGroup">
                            <p:stCondLst>
                              <p:cond delay="9940"/>
                            </p:stCondLst>
                            <p:childTnLst>
                              <p:par>
                                <p:cTn id="505" presetID="9" presetClass="entr" presetSubtype="0" fill="hold" grpId="0" nodeType="afterEffect">
                                  <p:stCondLst>
                                    <p:cond delay="0"/>
                                  </p:stCondLst>
                                  <p:childTnLst>
                                    <p:set>
                                      <p:cBhvr>
                                        <p:cTn id="506" dur="1" fill="hold">
                                          <p:stCondLst>
                                            <p:cond delay="0"/>
                                          </p:stCondLst>
                                        </p:cTn>
                                        <p:tgtEl>
                                          <p:spTgt spid="444"/>
                                        </p:tgtEl>
                                        <p:attrNameLst>
                                          <p:attrName>style.visibility</p:attrName>
                                        </p:attrNameLst>
                                      </p:cBhvr>
                                      <p:to>
                                        <p:strVal val="visible"/>
                                      </p:to>
                                    </p:set>
                                    <p:animEffect transition="in" filter="dissolve">
                                      <p:cBhvr>
                                        <p:cTn id="507" dur="60"/>
                                        <p:tgtEl>
                                          <p:spTgt spid="444"/>
                                        </p:tgtEl>
                                      </p:cBhvr>
                                    </p:animEffect>
                                  </p:childTnLst>
                                </p:cTn>
                              </p:par>
                            </p:childTnLst>
                          </p:cTn>
                        </p:par>
                        <p:par>
                          <p:cTn id="508" fill="hold" nodeType="afterGroup">
                            <p:stCondLst>
                              <p:cond delay="10000"/>
                            </p:stCondLst>
                            <p:childTnLst>
                              <p:par>
                                <p:cTn id="509" presetID="9" presetClass="entr" presetSubtype="0" fill="hold" grpId="0" nodeType="afterEffect">
                                  <p:stCondLst>
                                    <p:cond delay="0"/>
                                  </p:stCondLst>
                                  <p:childTnLst>
                                    <p:set>
                                      <p:cBhvr>
                                        <p:cTn id="510" dur="1" fill="hold">
                                          <p:stCondLst>
                                            <p:cond delay="0"/>
                                          </p:stCondLst>
                                        </p:cTn>
                                        <p:tgtEl>
                                          <p:spTgt spid="445"/>
                                        </p:tgtEl>
                                        <p:attrNameLst>
                                          <p:attrName>style.visibility</p:attrName>
                                        </p:attrNameLst>
                                      </p:cBhvr>
                                      <p:to>
                                        <p:strVal val="visible"/>
                                      </p:to>
                                    </p:set>
                                    <p:animEffect transition="in" filter="dissolve">
                                      <p:cBhvr>
                                        <p:cTn id="511" dur="60"/>
                                        <p:tgtEl>
                                          <p:spTgt spid="445"/>
                                        </p:tgtEl>
                                      </p:cBhvr>
                                    </p:animEffect>
                                  </p:childTnLst>
                                </p:cTn>
                              </p:par>
                            </p:childTnLst>
                          </p:cTn>
                        </p:par>
                        <p:par>
                          <p:cTn id="512" fill="hold" nodeType="afterGroup">
                            <p:stCondLst>
                              <p:cond delay="10060"/>
                            </p:stCondLst>
                            <p:childTnLst>
                              <p:par>
                                <p:cTn id="513" presetID="9" presetClass="entr" presetSubtype="0" fill="hold" grpId="0" nodeType="afterEffect">
                                  <p:stCondLst>
                                    <p:cond delay="0"/>
                                  </p:stCondLst>
                                  <p:childTnLst>
                                    <p:set>
                                      <p:cBhvr>
                                        <p:cTn id="514" dur="1" fill="hold">
                                          <p:stCondLst>
                                            <p:cond delay="0"/>
                                          </p:stCondLst>
                                        </p:cTn>
                                        <p:tgtEl>
                                          <p:spTgt spid="446"/>
                                        </p:tgtEl>
                                        <p:attrNameLst>
                                          <p:attrName>style.visibility</p:attrName>
                                        </p:attrNameLst>
                                      </p:cBhvr>
                                      <p:to>
                                        <p:strVal val="visible"/>
                                      </p:to>
                                    </p:set>
                                    <p:animEffect transition="in" filter="dissolve">
                                      <p:cBhvr>
                                        <p:cTn id="515" dur="60"/>
                                        <p:tgtEl>
                                          <p:spTgt spid="446"/>
                                        </p:tgtEl>
                                      </p:cBhvr>
                                    </p:animEffect>
                                  </p:childTnLst>
                                </p:cTn>
                              </p:par>
                            </p:childTnLst>
                          </p:cTn>
                        </p:par>
                        <p:par>
                          <p:cTn id="516" fill="hold" nodeType="afterGroup">
                            <p:stCondLst>
                              <p:cond delay="10120"/>
                            </p:stCondLst>
                            <p:childTnLst>
                              <p:par>
                                <p:cTn id="517" presetID="9" presetClass="entr" presetSubtype="0" fill="hold" grpId="0" nodeType="afterEffect">
                                  <p:stCondLst>
                                    <p:cond delay="0"/>
                                  </p:stCondLst>
                                  <p:childTnLst>
                                    <p:set>
                                      <p:cBhvr>
                                        <p:cTn id="518" dur="1" fill="hold">
                                          <p:stCondLst>
                                            <p:cond delay="0"/>
                                          </p:stCondLst>
                                        </p:cTn>
                                        <p:tgtEl>
                                          <p:spTgt spid="447"/>
                                        </p:tgtEl>
                                        <p:attrNameLst>
                                          <p:attrName>style.visibility</p:attrName>
                                        </p:attrNameLst>
                                      </p:cBhvr>
                                      <p:to>
                                        <p:strVal val="visible"/>
                                      </p:to>
                                    </p:set>
                                    <p:animEffect transition="in" filter="dissolve">
                                      <p:cBhvr>
                                        <p:cTn id="519" dur="60"/>
                                        <p:tgtEl>
                                          <p:spTgt spid="447"/>
                                        </p:tgtEl>
                                      </p:cBhvr>
                                    </p:animEffect>
                                  </p:childTnLst>
                                </p:cTn>
                              </p:par>
                            </p:childTnLst>
                          </p:cTn>
                        </p:par>
                        <p:par>
                          <p:cTn id="520" fill="hold" nodeType="afterGroup">
                            <p:stCondLst>
                              <p:cond delay="10180"/>
                            </p:stCondLst>
                            <p:childTnLst>
                              <p:par>
                                <p:cTn id="521" presetID="9" presetClass="entr" presetSubtype="0" fill="hold" grpId="0" nodeType="afterEffect">
                                  <p:stCondLst>
                                    <p:cond delay="0"/>
                                  </p:stCondLst>
                                  <p:childTnLst>
                                    <p:set>
                                      <p:cBhvr>
                                        <p:cTn id="522" dur="1" fill="hold">
                                          <p:stCondLst>
                                            <p:cond delay="0"/>
                                          </p:stCondLst>
                                        </p:cTn>
                                        <p:tgtEl>
                                          <p:spTgt spid="448"/>
                                        </p:tgtEl>
                                        <p:attrNameLst>
                                          <p:attrName>style.visibility</p:attrName>
                                        </p:attrNameLst>
                                      </p:cBhvr>
                                      <p:to>
                                        <p:strVal val="visible"/>
                                      </p:to>
                                    </p:set>
                                    <p:animEffect transition="in" filter="dissolve">
                                      <p:cBhvr>
                                        <p:cTn id="523" dur="60"/>
                                        <p:tgtEl>
                                          <p:spTgt spid="448"/>
                                        </p:tgtEl>
                                      </p:cBhvr>
                                    </p:animEffect>
                                  </p:childTnLst>
                                </p:cTn>
                              </p:par>
                            </p:childTnLst>
                          </p:cTn>
                        </p:par>
                        <p:par>
                          <p:cTn id="524" fill="hold" nodeType="afterGroup">
                            <p:stCondLst>
                              <p:cond delay="10240"/>
                            </p:stCondLst>
                            <p:childTnLst>
                              <p:par>
                                <p:cTn id="525" presetID="9" presetClass="entr" presetSubtype="0" fill="hold" grpId="0" nodeType="afterEffect">
                                  <p:stCondLst>
                                    <p:cond delay="0"/>
                                  </p:stCondLst>
                                  <p:childTnLst>
                                    <p:set>
                                      <p:cBhvr>
                                        <p:cTn id="526" dur="1" fill="hold">
                                          <p:stCondLst>
                                            <p:cond delay="0"/>
                                          </p:stCondLst>
                                        </p:cTn>
                                        <p:tgtEl>
                                          <p:spTgt spid="449"/>
                                        </p:tgtEl>
                                        <p:attrNameLst>
                                          <p:attrName>style.visibility</p:attrName>
                                        </p:attrNameLst>
                                      </p:cBhvr>
                                      <p:to>
                                        <p:strVal val="visible"/>
                                      </p:to>
                                    </p:set>
                                    <p:animEffect transition="in" filter="dissolve">
                                      <p:cBhvr>
                                        <p:cTn id="527" dur="60"/>
                                        <p:tgtEl>
                                          <p:spTgt spid="449"/>
                                        </p:tgtEl>
                                      </p:cBhvr>
                                    </p:animEffect>
                                  </p:childTnLst>
                                </p:cTn>
                              </p:par>
                            </p:childTnLst>
                          </p:cTn>
                        </p:par>
                        <p:par>
                          <p:cTn id="528" fill="hold" nodeType="afterGroup">
                            <p:stCondLst>
                              <p:cond delay="10300"/>
                            </p:stCondLst>
                            <p:childTnLst>
                              <p:par>
                                <p:cTn id="529" presetID="9" presetClass="entr" presetSubtype="0" fill="hold" grpId="0" nodeType="afterEffect">
                                  <p:stCondLst>
                                    <p:cond delay="0"/>
                                  </p:stCondLst>
                                  <p:childTnLst>
                                    <p:set>
                                      <p:cBhvr>
                                        <p:cTn id="530" dur="1" fill="hold">
                                          <p:stCondLst>
                                            <p:cond delay="0"/>
                                          </p:stCondLst>
                                        </p:cTn>
                                        <p:tgtEl>
                                          <p:spTgt spid="450"/>
                                        </p:tgtEl>
                                        <p:attrNameLst>
                                          <p:attrName>style.visibility</p:attrName>
                                        </p:attrNameLst>
                                      </p:cBhvr>
                                      <p:to>
                                        <p:strVal val="visible"/>
                                      </p:to>
                                    </p:set>
                                    <p:animEffect transition="in" filter="dissolve">
                                      <p:cBhvr>
                                        <p:cTn id="531" dur="60"/>
                                        <p:tgtEl>
                                          <p:spTgt spid="450"/>
                                        </p:tgtEl>
                                      </p:cBhvr>
                                    </p:animEffect>
                                  </p:childTnLst>
                                </p:cTn>
                              </p:par>
                            </p:childTnLst>
                          </p:cTn>
                        </p:par>
                        <p:par>
                          <p:cTn id="532" fill="hold" nodeType="afterGroup">
                            <p:stCondLst>
                              <p:cond delay="10360"/>
                            </p:stCondLst>
                            <p:childTnLst>
                              <p:par>
                                <p:cTn id="533" presetID="9" presetClass="entr" presetSubtype="0" fill="hold" grpId="0" nodeType="afterEffect">
                                  <p:stCondLst>
                                    <p:cond delay="0"/>
                                  </p:stCondLst>
                                  <p:childTnLst>
                                    <p:set>
                                      <p:cBhvr>
                                        <p:cTn id="534" dur="1" fill="hold">
                                          <p:stCondLst>
                                            <p:cond delay="0"/>
                                          </p:stCondLst>
                                        </p:cTn>
                                        <p:tgtEl>
                                          <p:spTgt spid="451"/>
                                        </p:tgtEl>
                                        <p:attrNameLst>
                                          <p:attrName>style.visibility</p:attrName>
                                        </p:attrNameLst>
                                      </p:cBhvr>
                                      <p:to>
                                        <p:strVal val="visible"/>
                                      </p:to>
                                    </p:set>
                                    <p:animEffect transition="in" filter="dissolve">
                                      <p:cBhvr>
                                        <p:cTn id="535" dur="60"/>
                                        <p:tgtEl>
                                          <p:spTgt spid="451"/>
                                        </p:tgtEl>
                                      </p:cBhvr>
                                    </p:animEffect>
                                  </p:childTnLst>
                                </p:cTn>
                              </p:par>
                            </p:childTnLst>
                          </p:cTn>
                        </p:par>
                        <p:par>
                          <p:cTn id="536" fill="hold" nodeType="afterGroup">
                            <p:stCondLst>
                              <p:cond delay="10420"/>
                            </p:stCondLst>
                            <p:childTnLst>
                              <p:par>
                                <p:cTn id="537" presetID="9" presetClass="entr" presetSubtype="0" fill="hold" grpId="0" nodeType="afterEffect">
                                  <p:stCondLst>
                                    <p:cond delay="0"/>
                                  </p:stCondLst>
                                  <p:childTnLst>
                                    <p:set>
                                      <p:cBhvr>
                                        <p:cTn id="538" dur="1" fill="hold">
                                          <p:stCondLst>
                                            <p:cond delay="0"/>
                                          </p:stCondLst>
                                        </p:cTn>
                                        <p:tgtEl>
                                          <p:spTgt spid="452"/>
                                        </p:tgtEl>
                                        <p:attrNameLst>
                                          <p:attrName>style.visibility</p:attrName>
                                        </p:attrNameLst>
                                      </p:cBhvr>
                                      <p:to>
                                        <p:strVal val="visible"/>
                                      </p:to>
                                    </p:set>
                                    <p:animEffect transition="in" filter="dissolve">
                                      <p:cBhvr>
                                        <p:cTn id="539" dur="60"/>
                                        <p:tgtEl>
                                          <p:spTgt spid="452"/>
                                        </p:tgtEl>
                                      </p:cBhvr>
                                    </p:animEffect>
                                  </p:childTnLst>
                                </p:cTn>
                              </p:par>
                            </p:childTnLst>
                          </p:cTn>
                        </p:par>
                        <p:par>
                          <p:cTn id="540" fill="hold" nodeType="afterGroup">
                            <p:stCondLst>
                              <p:cond delay="10480"/>
                            </p:stCondLst>
                            <p:childTnLst>
                              <p:par>
                                <p:cTn id="541" presetID="9" presetClass="entr" presetSubtype="0" fill="hold" grpId="0" nodeType="afterEffect">
                                  <p:stCondLst>
                                    <p:cond delay="0"/>
                                  </p:stCondLst>
                                  <p:childTnLst>
                                    <p:set>
                                      <p:cBhvr>
                                        <p:cTn id="542" dur="1" fill="hold">
                                          <p:stCondLst>
                                            <p:cond delay="0"/>
                                          </p:stCondLst>
                                        </p:cTn>
                                        <p:tgtEl>
                                          <p:spTgt spid="453"/>
                                        </p:tgtEl>
                                        <p:attrNameLst>
                                          <p:attrName>style.visibility</p:attrName>
                                        </p:attrNameLst>
                                      </p:cBhvr>
                                      <p:to>
                                        <p:strVal val="visible"/>
                                      </p:to>
                                    </p:set>
                                    <p:animEffect transition="in" filter="dissolve">
                                      <p:cBhvr>
                                        <p:cTn id="543" dur="60"/>
                                        <p:tgtEl>
                                          <p:spTgt spid="453"/>
                                        </p:tgtEl>
                                      </p:cBhvr>
                                    </p:animEffect>
                                  </p:childTnLst>
                                </p:cTn>
                              </p:par>
                            </p:childTnLst>
                          </p:cTn>
                        </p:par>
                        <p:par>
                          <p:cTn id="544" fill="hold" nodeType="afterGroup">
                            <p:stCondLst>
                              <p:cond delay="10540"/>
                            </p:stCondLst>
                            <p:childTnLst>
                              <p:par>
                                <p:cTn id="545" presetID="9" presetClass="entr" presetSubtype="0" fill="hold" grpId="0" nodeType="afterEffect">
                                  <p:stCondLst>
                                    <p:cond delay="0"/>
                                  </p:stCondLst>
                                  <p:childTnLst>
                                    <p:set>
                                      <p:cBhvr>
                                        <p:cTn id="546" dur="1" fill="hold">
                                          <p:stCondLst>
                                            <p:cond delay="0"/>
                                          </p:stCondLst>
                                        </p:cTn>
                                        <p:tgtEl>
                                          <p:spTgt spid="454"/>
                                        </p:tgtEl>
                                        <p:attrNameLst>
                                          <p:attrName>style.visibility</p:attrName>
                                        </p:attrNameLst>
                                      </p:cBhvr>
                                      <p:to>
                                        <p:strVal val="visible"/>
                                      </p:to>
                                    </p:set>
                                    <p:animEffect transition="in" filter="dissolve">
                                      <p:cBhvr>
                                        <p:cTn id="547" dur="60"/>
                                        <p:tgtEl>
                                          <p:spTgt spid="454"/>
                                        </p:tgtEl>
                                      </p:cBhvr>
                                    </p:animEffect>
                                  </p:childTnLst>
                                </p:cTn>
                              </p:par>
                            </p:childTnLst>
                          </p:cTn>
                        </p:par>
                        <p:par>
                          <p:cTn id="548" fill="hold" nodeType="afterGroup">
                            <p:stCondLst>
                              <p:cond delay="10600"/>
                            </p:stCondLst>
                            <p:childTnLst>
                              <p:par>
                                <p:cTn id="549" presetID="9" presetClass="entr" presetSubtype="0" fill="hold" grpId="0" nodeType="afterEffect">
                                  <p:stCondLst>
                                    <p:cond delay="0"/>
                                  </p:stCondLst>
                                  <p:childTnLst>
                                    <p:set>
                                      <p:cBhvr>
                                        <p:cTn id="550" dur="1" fill="hold">
                                          <p:stCondLst>
                                            <p:cond delay="0"/>
                                          </p:stCondLst>
                                        </p:cTn>
                                        <p:tgtEl>
                                          <p:spTgt spid="455"/>
                                        </p:tgtEl>
                                        <p:attrNameLst>
                                          <p:attrName>style.visibility</p:attrName>
                                        </p:attrNameLst>
                                      </p:cBhvr>
                                      <p:to>
                                        <p:strVal val="visible"/>
                                      </p:to>
                                    </p:set>
                                    <p:animEffect transition="in" filter="dissolve">
                                      <p:cBhvr>
                                        <p:cTn id="551" dur="60"/>
                                        <p:tgtEl>
                                          <p:spTgt spid="455"/>
                                        </p:tgtEl>
                                      </p:cBhvr>
                                    </p:animEffect>
                                  </p:childTnLst>
                                </p:cTn>
                              </p:par>
                            </p:childTnLst>
                          </p:cTn>
                        </p:par>
                        <p:par>
                          <p:cTn id="552" fill="hold" nodeType="afterGroup">
                            <p:stCondLst>
                              <p:cond delay="10660"/>
                            </p:stCondLst>
                            <p:childTnLst>
                              <p:par>
                                <p:cTn id="553" presetID="9" presetClass="entr" presetSubtype="0" fill="hold" grpId="0" nodeType="afterEffect">
                                  <p:stCondLst>
                                    <p:cond delay="0"/>
                                  </p:stCondLst>
                                  <p:childTnLst>
                                    <p:set>
                                      <p:cBhvr>
                                        <p:cTn id="554" dur="1" fill="hold">
                                          <p:stCondLst>
                                            <p:cond delay="0"/>
                                          </p:stCondLst>
                                        </p:cTn>
                                        <p:tgtEl>
                                          <p:spTgt spid="456"/>
                                        </p:tgtEl>
                                        <p:attrNameLst>
                                          <p:attrName>style.visibility</p:attrName>
                                        </p:attrNameLst>
                                      </p:cBhvr>
                                      <p:to>
                                        <p:strVal val="visible"/>
                                      </p:to>
                                    </p:set>
                                    <p:animEffect transition="in" filter="dissolve">
                                      <p:cBhvr>
                                        <p:cTn id="555" dur="60"/>
                                        <p:tgtEl>
                                          <p:spTgt spid="456"/>
                                        </p:tgtEl>
                                      </p:cBhvr>
                                    </p:animEffect>
                                  </p:childTnLst>
                                </p:cTn>
                              </p:par>
                            </p:childTnLst>
                          </p:cTn>
                        </p:par>
                        <p:par>
                          <p:cTn id="556" fill="hold" nodeType="afterGroup">
                            <p:stCondLst>
                              <p:cond delay="10720"/>
                            </p:stCondLst>
                            <p:childTnLst>
                              <p:par>
                                <p:cTn id="557" presetID="9" presetClass="entr" presetSubtype="0" fill="hold" grpId="0" nodeType="afterEffect">
                                  <p:stCondLst>
                                    <p:cond delay="0"/>
                                  </p:stCondLst>
                                  <p:childTnLst>
                                    <p:set>
                                      <p:cBhvr>
                                        <p:cTn id="558" dur="1" fill="hold">
                                          <p:stCondLst>
                                            <p:cond delay="0"/>
                                          </p:stCondLst>
                                        </p:cTn>
                                        <p:tgtEl>
                                          <p:spTgt spid="457"/>
                                        </p:tgtEl>
                                        <p:attrNameLst>
                                          <p:attrName>style.visibility</p:attrName>
                                        </p:attrNameLst>
                                      </p:cBhvr>
                                      <p:to>
                                        <p:strVal val="visible"/>
                                      </p:to>
                                    </p:set>
                                    <p:animEffect transition="in" filter="dissolve">
                                      <p:cBhvr>
                                        <p:cTn id="559" dur="60"/>
                                        <p:tgtEl>
                                          <p:spTgt spid="457"/>
                                        </p:tgtEl>
                                      </p:cBhvr>
                                    </p:animEffect>
                                  </p:childTnLst>
                                </p:cTn>
                              </p:par>
                            </p:childTnLst>
                          </p:cTn>
                        </p:par>
                        <p:par>
                          <p:cTn id="560" fill="hold" nodeType="afterGroup">
                            <p:stCondLst>
                              <p:cond delay="10780"/>
                            </p:stCondLst>
                            <p:childTnLst>
                              <p:par>
                                <p:cTn id="561" presetID="9" presetClass="entr" presetSubtype="0" fill="hold" grpId="0" nodeType="afterEffect">
                                  <p:stCondLst>
                                    <p:cond delay="0"/>
                                  </p:stCondLst>
                                  <p:childTnLst>
                                    <p:set>
                                      <p:cBhvr>
                                        <p:cTn id="562" dur="1" fill="hold">
                                          <p:stCondLst>
                                            <p:cond delay="0"/>
                                          </p:stCondLst>
                                        </p:cTn>
                                        <p:tgtEl>
                                          <p:spTgt spid="458"/>
                                        </p:tgtEl>
                                        <p:attrNameLst>
                                          <p:attrName>style.visibility</p:attrName>
                                        </p:attrNameLst>
                                      </p:cBhvr>
                                      <p:to>
                                        <p:strVal val="visible"/>
                                      </p:to>
                                    </p:set>
                                    <p:animEffect transition="in" filter="dissolve">
                                      <p:cBhvr>
                                        <p:cTn id="563" dur="60"/>
                                        <p:tgtEl>
                                          <p:spTgt spid="458"/>
                                        </p:tgtEl>
                                      </p:cBhvr>
                                    </p:animEffect>
                                  </p:childTnLst>
                                </p:cTn>
                              </p:par>
                            </p:childTnLst>
                          </p:cTn>
                        </p:par>
                        <p:par>
                          <p:cTn id="564" fill="hold" nodeType="afterGroup">
                            <p:stCondLst>
                              <p:cond delay="10840"/>
                            </p:stCondLst>
                            <p:childTnLst>
                              <p:par>
                                <p:cTn id="565" presetID="9" presetClass="entr" presetSubtype="0" fill="hold" grpId="0" nodeType="afterEffect">
                                  <p:stCondLst>
                                    <p:cond delay="0"/>
                                  </p:stCondLst>
                                  <p:childTnLst>
                                    <p:set>
                                      <p:cBhvr>
                                        <p:cTn id="566" dur="1" fill="hold">
                                          <p:stCondLst>
                                            <p:cond delay="0"/>
                                          </p:stCondLst>
                                        </p:cTn>
                                        <p:tgtEl>
                                          <p:spTgt spid="459"/>
                                        </p:tgtEl>
                                        <p:attrNameLst>
                                          <p:attrName>style.visibility</p:attrName>
                                        </p:attrNameLst>
                                      </p:cBhvr>
                                      <p:to>
                                        <p:strVal val="visible"/>
                                      </p:to>
                                    </p:set>
                                    <p:animEffect transition="in" filter="dissolve">
                                      <p:cBhvr>
                                        <p:cTn id="567" dur="60"/>
                                        <p:tgtEl>
                                          <p:spTgt spid="459"/>
                                        </p:tgtEl>
                                      </p:cBhvr>
                                    </p:animEffect>
                                  </p:childTnLst>
                                </p:cTn>
                              </p:par>
                            </p:childTnLst>
                          </p:cTn>
                        </p:par>
                        <p:par>
                          <p:cTn id="568" fill="hold" nodeType="afterGroup">
                            <p:stCondLst>
                              <p:cond delay="10900"/>
                            </p:stCondLst>
                            <p:childTnLst>
                              <p:par>
                                <p:cTn id="569" presetID="9" presetClass="entr" presetSubtype="0" fill="hold" grpId="0" nodeType="afterEffect">
                                  <p:stCondLst>
                                    <p:cond delay="0"/>
                                  </p:stCondLst>
                                  <p:childTnLst>
                                    <p:set>
                                      <p:cBhvr>
                                        <p:cTn id="570" dur="1" fill="hold">
                                          <p:stCondLst>
                                            <p:cond delay="0"/>
                                          </p:stCondLst>
                                        </p:cTn>
                                        <p:tgtEl>
                                          <p:spTgt spid="460"/>
                                        </p:tgtEl>
                                        <p:attrNameLst>
                                          <p:attrName>style.visibility</p:attrName>
                                        </p:attrNameLst>
                                      </p:cBhvr>
                                      <p:to>
                                        <p:strVal val="visible"/>
                                      </p:to>
                                    </p:set>
                                    <p:animEffect transition="in" filter="dissolve">
                                      <p:cBhvr>
                                        <p:cTn id="571" dur="60"/>
                                        <p:tgtEl>
                                          <p:spTgt spid="460"/>
                                        </p:tgtEl>
                                      </p:cBhvr>
                                    </p:animEffect>
                                  </p:childTnLst>
                                </p:cTn>
                              </p:par>
                            </p:childTnLst>
                          </p:cTn>
                        </p:par>
                        <p:par>
                          <p:cTn id="572" fill="hold" nodeType="afterGroup">
                            <p:stCondLst>
                              <p:cond delay="10960"/>
                            </p:stCondLst>
                            <p:childTnLst>
                              <p:par>
                                <p:cTn id="573" presetID="9" presetClass="entr" presetSubtype="0" fill="hold" grpId="0" nodeType="afterEffect">
                                  <p:stCondLst>
                                    <p:cond delay="0"/>
                                  </p:stCondLst>
                                  <p:childTnLst>
                                    <p:set>
                                      <p:cBhvr>
                                        <p:cTn id="574" dur="1" fill="hold">
                                          <p:stCondLst>
                                            <p:cond delay="0"/>
                                          </p:stCondLst>
                                        </p:cTn>
                                        <p:tgtEl>
                                          <p:spTgt spid="461"/>
                                        </p:tgtEl>
                                        <p:attrNameLst>
                                          <p:attrName>style.visibility</p:attrName>
                                        </p:attrNameLst>
                                      </p:cBhvr>
                                      <p:to>
                                        <p:strVal val="visible"/>
                                      </p:to>
                                    </p:set>
                                    <p:animEffect transition="in" filter="dissolve">
                                      <p:cBhvr>
                                        <p:cTn id="575" dur="60"/>
                                        <p:tgtEl>
                                          <p:spTgt spid="461"/>
                                        </p:tgtEl>
                                      </p:cBhvr>
                                    </p:animEffect>
                                  </p:childTnLst>
                                </p:cTn>
                              </p:par>
                            </p:childTnLst>
                          </p:cTn>
                        </p:par>
                        <p:par>
                          <p:cTn id="576" fill="hold" nodeType="afterGroup">
                            <p:stCondLst>
                              <p:cond delay="11020"/>
                            </p:stCondLst>
                            <p:childTnLst>
                              <p:par>
                                <p:cTn id="577" presetID="9" presetClass="entr" presetSubtype="0" fill="hold" grpId="0" nodeType="afterEffect">
                                  <p:stCondLst>
                                    <p:cond delay="0"/>
                                  </p:stCondLst>
                                  <p:childTnLst>
                                    <p:set>
                                      <p:cBhvr>
                                        <p:cTn id="578" dur="1" fill="hold">
                                          <p:stCondLst>
                                            <p:cond delay="0"/>
                                          </p:stCondLst>
                                        </p:cTn>
                                        <p:tgtEl>
                                          <p:spTgt spid="462"/>
                                        </p:tgtEl>
                                        <p:attrNameLst>
                                          <p:attrName>style.visibility</p:attrName>
                                        </p:attrNameLst>
                                      </p:cBhvr>
                                      <p:to>
                                        <p:strVal val="visible"/>
                                      </p:to>
                                    </p:set>
                                    <p:animEffect transition="in" filter="dissolve">
                                      <p:cBhvr>
                                        <p:cTn id="579" dur="60"/>
                                        <p:tgtEl>
                                          <p:spTgt spid="462"/>
                                        </p:tgtEl>
                                      </p:cBhvr>
                                    </p:animEffect>
                                  </p:childTnLst>
                                </p:cTn>
                              </p:par>
                            </p:childTnLst>
                          </p:cTn>
                        </p:par>
                        <p:par>
                          <p:cTn id="580" fill="hold" nodeType="afterGroup">
                            <p:stCondLst>
                              <p:cond delay="11080"/>
                            </p:stCondLst>
                            <p:childTnLst>
                              <p:par>
                                <p:cTn id="581" presetID="9" presetClass="entr" presetSubtype="0" fill="hold" grpId="0" nodeType="afterEffect">
                                  <p:stCondLst>
                                    <p:cond delay="0"/>
                                  </p:stCondLst>
                                  <p:childTnLst>
                                    <p:set>
                                      <p:cBhvr>
                                        <p:cTn id="582" dur="1" fill="hold">
                                          <p:stCondLst>
                                            <p:cond delay="0"/>
                                          </p:stCondLst>
                                        </p:cTn>
                                        <p:tgtEl>
                                          <p:spTgt spid="463"/>
                                        </p:tgtEl>
                                        <p:attrNameLst>
                                          <p:attrName>style.visibility</p:attrName>
                                        </p:attrNameLst>
                                      </p:cBhvr>
                                      <p:to>
                                        <p:strVal val="visible"/>
                                      </p:to>
                                    </p:set>
                                    <p:animEffect transition="in" filter="dissolve">
                                      <p:cBhvr>
                                        <p:cTn id="583" dur="60"/>
                                        <p:tgtEl>
                                          <p:spTgt spid="463"/>
                                        </p:tgtEl>
                                      </p:cBhvr>
                                    </p:animEffect>
                                  </p:childTnLst>
                                </p:cTn>
                              </p:par>
                            </p:childTnLst>
                          </p:cTn>
                        </p:par>
                        <p:par>
                          <p:cTn id="584" fill="hold" nodeType="afterGroup">
                            <p:stCondLst>
                              <p:cond delay="11140"/>
                            </p:stCondLst>
                            <p:childTnLst>
                              <p:par>
                                <p:cTn id="585" presetID="9" presetClass="entr" presetSubtype="0" fill="hold" grpId="0" nodeType="afterEffect">
                                  <p:stCondLst>
                                    <p:cond delay="0"/>
                                  </p:stCondLst>
                                  <p:childTnLst>
                                    <p:set>
                                      <p:cBhvr>
                                        <p:cTn id="586" dur="1" fill="hold">
                                          <p:stCondLst>
                                            <p:cond delay="0"/>
                                          </p:stCondLst>
                                        </p:cTn>
                                        <p:tgtEl>
                                          <p:spTgt spid="464"/>
                                        </p:tgtEl>
                                        <p:attrNameLst>
                                          <p:attrName>style.visibility</p:attrName>
                                        </p:attrNameLst>
                                      </p:cBhvr>
                                      <p:to>
                                        <p:strVal val="visible"/>
                                      </p:to>
                                    </p:set>
                                    <p:animEffect transition="in" filter="dissolve">
                                      <p:cBhvr>
                                        <p:cTn id="587" dur="60"/>
                                        <p:tgtEl>
                                          <p:spTgt spid="464"/>
                                        </p:tgtEl>
                                      </p:cBhvr>
                                    </p:animEffect>
                                  </p:childTnLst>
                                </p:cTn>
                              </p:par>
                            </p:childTnLst>
                          </p:cTn>
                        </p:par>
                        <p:par>
                          <p:cTn id="588" fill="hold" nodeType="afterGroup">
                            <p:stCondLst>
                              <p:cond delay="11200"/>
                            </p:stCondLst>
                            <p:childTnLst>
                              <p:par>
                                <p:cTn id="589" presetID="9" presetClass="entr" presetSubtype="0" fill="hold" grpId="0" nodeType="afterEffect">
                                  <p:stCondLst>
                                    <p:cond delay="0"/>
                                  </p:stCondLst>
                                  <p:childTnLst>
                                    <p:set>
                                      <p:cBhvr>
                                        <p:cTn id="590" dur="1" fill="hold">
                                          <p:stCondLst>
                                            <p:cond delay="0"/>
                                          </p:stCondLst>
                                        </p:cTn>
                                        <p:tgtEl>
                                          <p:spTgt spid="465"/>
                                        </p:tgtEl>
                                        <p:attrNameLst>
                                          <p:attrName>style.visibility</p:attrName>
                                        </p:attrNameLst>
                                      </p:cBhvr>
                                      <p:to>
                                        <p:strVal val="visible"/>
                                      </p:to>
                                    </p:set>
                                    <p:animEffect transition="in" filter="dissolve">
                                      <p:cBhvr>
                                        <p:cTn id="591" dur="60"/>
                                        <p:tgtEl>
                                          <p:spTgt spid="465"/>
                                        </p:tgtEl>
                                      </p:cBhvr>
                                    </p:animEffect>
                                  </p:childTnLst>
                                </p:cTn>
                              </p:par>
                            </p:childTnLst>
                          </p:cTn>
                        </p:par>
                        <p:par>
                          <p:cTn id="592" fill="hold" nodeType="afterGroup">
                            <p:stCondLst>
                              <p:cond delay="11260"/>
                            </p:stCondLst>
                            <p:childTnLst>
                              <p:par>
                                <p:cTn id="593" presetID="9" presetClass="entr" presetSubtype="0" fill="hold" grpId="0" nodeType="afterEffect">
                                  <p:stCondLst>
                                    <p:cond delay="0"/>
                                  </p:stCondLst>
                                  <p:childTnLst>
                                    <p:set>
                                      <p:cBhvr>
                                        <p:cTn id="594" dur="1" fill="hold">
                                          <p:stCondLst>
                                            <p:cond delay="0"/>
                                          </p:stCondLst>
                                        </p:cTn>
                                        <p:tgtEl>
                                          <p:spTgt spid="466"/>
                                        </p:tgtEl>
                                        <p:attrNameLst>
                                          <p:attrName>style.visibility</p:attrName>
                                        </p:attrNameLst>
                                      </p:cBhvr>
                                      <p:to>
                                        <p:strVal val="visible"/>
                                      </p:to>
                                    </p:set>
                                    <p:animEffect transition="in" filter="dissolve">
                                      <p:cBhvr>
                                        <p:cTn id="595" dur="60"/>
                                        <p:tgtEl>
                                          <p:spTgt spid="466"/>
                                        </p:tgtEl>
                                      </p:cBhvr>
                                    </p:animEffect>
                                  </p:childTnLst>
                                </p:cTn>
                              </p:par>
                            </p:childTnLst>
                          </p:cTn>
                        </p:par>
                        <p:par>
                          <p:cTn id="596" fill="hold" nodeType="afterGroup">
                            <p:stCondLst>
                              <p:cond delay="11320"/>
                            </p:stCondLst>
                            <p:childTnLst>
                              <p:par>
                                <p:cTn id="597" presetID="9" presetClass="entr" presetSubtype="0" fill="hold" grpId="0" nodeType="afterEffect">
                                  <p:stCondLst>
                                    <p:cond delay="0"/>
                                  </p:stCondLst>
                                  <p:childTnLst>
                                    <p:set>
                                      <p:cBhvr>
                                        <p:cTn id="598" dur="1" fill="hold">
                                          <p:stCondLst>
                                            <p:cond delay="0"/>
                                          </p:stCondLst>
                                        </p:cTn>
                                        <p:tgtEl>
                                          <p:spTgt spid="467"/>
                                        </p:tgtEl>
                                        <p:attrNameLst>
                                          <p:attrName>style.visibility</p:attrName>
                                        </p:attrNameLst>
                                      </p:cBhvr>
                                      <p:to>
                                        <p:strVal val="visible"/>
                                      </p:to>
                                    </p:set>
                                    <p:animEffect transition="in" filter="dissolve">
                                      <p:cBhvr>
                                        <p:cTn id="599" dur="60"/>
                                        <p:tgtEl>
                                          <p:spTgt spid="467"/>
                                        </p:tgtEl>
                                      </p:cBhvr>
                                    </p:animEffect>
                                  </p:childTnLst>
                                </p:cTn>
                              </p:par>
                            </p:childTnLst>
                          </p:cTn>
                        </p:par>
                        <p:par>
                          <p:cTn id="600" fill="hold" nodeType="afterGroup">
                            <p:stCondLst>
                              <p:cond delay="11380"/>
                            </p:stCondLst>
                            <p:childTnLst>
                              <p:par>
                                <p:cTn id="601" presetID="9" presetClass="entr" presetSubtype="0" fill="hold" grpId="0" nodeType="afterEffect">
                                  <p:stCondLst>
                                    <p:cond delay="0"/>
                                  </p:stCondLst>
                                  <p:childTnLst>
                                    <p:set>
                                      <p:cBhvr>
                                        <p:cTn id="602" dur="1" fill="hold">
                                          <p:stCondLst>
                                            <p:cond delay="0"/>
                                          </p:stCondLst>
                                        </p:cTn>
                                        <p:tgtEl>
                                          <p:spTgt spid="468"/>
                                        </p:tgtEl>
                                        <p:attrNameLst>
                                          <p:attrName>style.visibility</p:attrName>
                                        </p:attrNameLst>
                                      </p:cBhvr>
                                      <p:to>
                                        <p:strVal val="visible"/>
                                      </p:to>
                                    </p:set>
                                    <p:animEffect transition="in" filter="dissolve">
                                      <p:cBhvr>
                                        <p:cTn id="603" dur="60"/>
                                        <p:tgtEl>
                                          <p:spTgt spid="468"/>
                                        </p:tgtEl>
                                      </p:cBhvr>
                                    </p:animEffect>
                                  </p:childTnLst>
                                </p:cTn>
                              </p:par>
                            </p:childTnLst>
                          </p:cTn>
                        </p:par>
                        <p:par>
                          <p:cTn id="604" fill="hold" nodeType="afterGroup">
                            <p:stCondLst>
                              <p:cond delay="11440"/>
                            </p:stCondLst>
                            <p:childTnLst>
                              <p:par>
                                <p:cTn id="605" presetID="9" presetClass="entr" presetSubtype="0" fill="hold" grpId="0" nodeType="afterEffect">
                                  <p:stCondLst>
                                    <p:cond delay="0"/>
                                  </p:stCondLst>
                                  <p:childTnLst>
                                    <p:set>
                                      <p:cBhvr>
                                        <p:cTn id="606" dur="1" fill="hold">
                                          <p:stCondLst>
                                            <p:cond delay="0"/>
                                          </p:stCondLst>
                                        </p:cTn>
                                        <p:tgtEl>
                                          <p:spTgt spid="469"/>
                                        </p:tgtEl>
                                        <p:attrNameLst>
                                          <p:attrName>style.visibility</p:attrName>
                                        </p:attrNameLst>
                                      </p:cBhvr>
                                      <p:to>
                                        <p:strVal val="visible"/>
                                      </p:to>
                                    </p:set>
                                    <p:animEffect transition="in" filter="dissolve">
                                      <p:cBhvr>
                                        <p:cTn id="607" dur="60"/>
                                        <p:tgtEl>
                                          <p:spTgt spid="469"/>
                                        </p:tgtEl>
                                      </p:cBhvr>
                                    </p:animEffect>
                                  </p:childTnLst>
                                </p:cTn>
                              </p:par>
                            </p:childTnLst>
                          </p:cTn>
                        </p:par>
                        <p:par>
                          <p:cTn id="608" fill="hold" nodeType="afterGroup">
                            <p:stCondLst>
                              <p:cond delay="11500"/>
                            </p:stCondLst>
                            <p:childTnLst>
                              <p:par>
                                <p:cTn id="609" presetID="9" presetClass="entr" presetSubtype="0" fill="hold" grpId="0" nodeType="afterEffect">
                                  <p:stCondLst>
                                    <p:cond delay="0"/>
                                  </p:stCondLst>
                                  <p:childTnLst>
                                    <p:set>
                                      <p:cBhvr>
                                        <p:cTn id="610" dur="1" fill="hold">
                                          <p:stCondLst>
                                            <p:cond delay="0"/>
                                          </p:stCondLst>
                                        </p:cTn>
                                        <p:tgtEl>
                                          <p:spTgt spid="470"/>
                                        </p:tgtEl>
                                        <p:attrNameLst>
                                          <p:attrName>style.visibility</p:attrName>
                                        </p:attrNameLst>
                                      </p:cBhvr>
                                      <p:to>
                                        <p:strVal val="visible"/>
                                      </p:to>
                                    </p:set>
                                    <p:animEffect transition="in" filter="dissolve">
                                      <p:cBhvr>
                                        <p:cTn id="611" dur="60"/>
                                        <p:tgtEl>
                                          <p:spTgt spid="470"/>
                                        </p:tgtEl>
                                      </p:cBhvr>
                                    </p:animEffect>
                                  </p:childTnLst>
                                </p:cTn>
                              </p:par>
                            </p:childTnLst>
                          </p:cTn>
                        </p:par>
                        <p:par>
                          <p:cTn id="612" fill="hold" nodeType="afterGroup">
                            <p:stCondLst>
                              <p:cond delay="11560"/>
                            </p:stCondLst>
                            <p:childTnLst>
                              <p:par>
                                <p:cTn id="613" presetID="9" presetClass="entr" presetSubtype="0" fill="hold" grpId="0" nodeType="afterEffect">
                                  <p:stCondLst>
                                    <p:cond delay="0"/>
                                  </p:stCondLst>
                                  <p:childTnLst>
                                    <p:set>
                                      <p:cBhvr>
                                        <p:cTn id="614" dur="1" fill="hold">
                                          <p:stCondLst>
                                            <p:cond delay="0"/>
                                          </p:stCondLst>
                                        </p:cTn>
                                        <p:tgtEl>
                                          <p:spTgt spid="471"/>
                                        </p:tgtEl>
                                        <p:attrNameLst>
                                          <p:attrName>style.visibility</p:attrName>
                                        </p:attrNameLst>
                                      </p:cBhvr>
                                      <p:to>
                                        <p:strVal val="visible"/>
                                      </p:to>
                                    </p:set>
                                    <p:animEffect transition="in" filter="dissolve">
                                      <p:cBhvr>
                                        <p:cTn id="615" dur="60"/>
                                        <p:tgtEl>
                                          <p:spTgt spid="471"/>
                                        </p:tgtEl>
                                      </p:cBhvr>
                                    </p:animEffect>
                                  </p:childTnLst>
                                </p:cTn>
                              </p:par>
                            </p:childTnLst>
                          </p:cTn>
                        </p:par>
                        <p:par>
                          <p:cTn id="616" fill="hold" nodeType="afterGroup">
                            <p:stCondLst>
                              <p:cond delay="11620"/>
                            </p:stCondLst>
                            <p:childTnLst>
                              <p:par>
                                <p:cTn id="617" presetID="9" presetClass="entr" presetSubtype="0" fill="hold" grpId="0" nodeType="afterEffect">
                                  <p:stCondLst>
                                    <p:cond delay="0"/>
                                  </p:stCondLst>
                                  <p:childTnLst>
                                    <p:set>
                                      <p:cBhvr>
                                        <p:cTn id="618" dur="1" fill="hold">
                                          <p:stCondLst>
                                            <p:cond delay="0"/>
                                          </p:stCondLst>
                                        </p:cTn>
                                        <p:tgtEl>
                                          <p:spTgt spid="472"/>
                                        </p:tgtEl>
                                        <p:attrNameLst>
                                          <p:attrName>style.visibility</p:attrName>
                                        </p:attrNameLst>
                                      </p:cBhvr>
                                      <p:to>
                                        <p:strVal val="visible"/>
                                      </p:to>
                                    </p:set>
                                    <p:animEffect transition="in" filter="dissolve">
                                      <p:cBhvr>
                                        <p:cTn id="619" dur="60"/>
                                        <p:tgtEl>
                                          <p:spTgt spid="472"/>
                                        </p:tgtEl>
                                      </p:cBhvr>
                                    </p:animEffect>
                                  </p:childTnLst>
                                </p:cTn>
                              </p:par>
                            </p:childTnLst>
                          </p:cTn>
                        </p:par>
                        <p:par>
                          <p:cTn id="620" fill="hold" nodeType="afterGroup">
                            <p:stCondLst>
                              <p:cond delay="11680"/>
                            </p:stCondLst>
                            <p:childTnLst>
                              <p:par>
                                <p:cTn id="621" presetID="9" presetClass="entr" presetSubtype="0" fill="hold" grpId="0" nodeType="afterEffect">
                                  <p:stCondLst>
                                    <p:cond delay="0"/>
                                  </p:stCondLst>
                                  <p:childTnLst>
                                    <p:set>
                                      <p:cBhvr>
                                        <p:cTn id="622" dur="1" fill="hold">
                                          <p:stCondLst>
                                            <p:cond delay="0"/>
                                          </p:stCondLst>
                                        </p:cTn>
                                        <p:tgtEl>
                                          <p:spTgt spid="473"/>
                                        </p:tgtEl>
                                        <p:attrNameLst>
                                          <p:attrName>style.visibility</p:attrName>
                                        </p:attrNameLst>
                                      </p:cBhvr>
                                      <p:to>
                                        <p:strVal val="visible"/>
                                      </p:to>
                                    </p:set>
                                    <p:animEffect transition="in" filter="dissolve">
                                      <p:cBhvr>
                                        <p:cTn id="623" dur="60"/>
                                        <p:tgtEl>
                                          <p:spTgt spid="473"/>
                                        </p:tgtEl>
                                      </p:cBhvr>
                                    </p:animEffect>
                                  </p:childTnLst>
                                </p:cTn>
                              </p:par>
                            </p:childTnLst>
                          </p:cTn>
                        </p:par>
                        <p:par>
                          <p:cTn id="624" fill="hold" nodeType="afterGroup">
                            <p:stCondLst>
                              <p:cond delay="11740"/>
                            </p:stCondLst>
                            <p:childTnLst>
                              <p:par>
                                <p:cTn id="625" presetID="9" presetClass="entr" presetSubtype="0" fill="hold" grpId="0" nodeType="afterEffect">
                                  <p:stCondLst>
                                    <p:cond delay="0"/>
                                  </p:stCondLst>
                                  <p:childTnLst>
                                    <p:set>
                                      <p:cBhvr>
                                        <p:cTn id="626" dur="1" fill="hold">
                                          <p:stCondLst>
                                            <p:cond delay="0"/>
                                          </p:stCondLst>
                                        </p:cTn>
                                        <p:tgtEl>
                                          <p:spTgt spid="474"/>
                                        </p:tgtEl>
                                        <p:attrNameLst>
                                          <p:attrName>style.visibility</p:attrName>
                                        </p:attrNameLst>
                                      </p:cBhvr>
                                      <p:to>
                                        <p:strVal val="visible"/>
                                      </p:to>
                                    </p:set>
                                    <p:animEffect transition="in" filter="dissolve">
                                      <p:cBhvr>
                                        <p:cTn id="627" dur="60"/>
                                        <p:tgtEl>
                                          <p:spTgt spid="474"/>
                                        </p:tgtEl>
                                      </p:cBhvr>
                                    </p:animEffect>
                                  </p:childTnLst>
                                </p:cTn>
                              </p:par>
                            </p:childTnLst>
                          </p:cTn>
                        </p:par>
                        <p:par>
                          <p:cTn id="628" fill="hold" nodeType="afterGroup">
                            <p:stCondLst>
                              <p:cond delay="11800"/>
                            </p:stCondLst>
                            <p:childTnLst>
                              <p:par>
                                <p:cTn id="629" presetID="9" presetClass="entr" presetSubtype="0" fill="hold" grpId="0" nodeType="afterEffect">
                                  <p:stCondLst>
                                    <p:cond delay="0"/>
                                  </p:stCondLst>
                                  <p:childTnLst>
                                    <p:set>
                                      <p:cBhvr>
                                        <p:cTn id="630" dur="1" fill="hold">
                                          <p:stCondLst>
                                            <p:cond delay="0"/>
                                          </p:stCondLst>
                                        </p:cTn>
                                        <p:tgtEl>
                                          <p:spTgt spid="475"/>
                                        </p:tgtEl>
                                        <p:attrNameLst>
                                          <p:attrName>style.visibility</p:attrName>
                                        </p:attrNameLst>
                                      </p:cBhvr>
                                      <p:to>
                                        <p:strVal val="visible"/>
                                      </p:to>
                                    </p:set>
                                    <p:animEffect transition="in" filter="dissolve">
                                      <p:cBhvr>
                                        <p:cTn id="631" dur="60"/>
                                        <p:tgtEl>
                                          <p:spTgt spid="475"/>
                                        </p:tgtEl>
                                      </p:cBhvr>
                                    </p:animEffect>
                                  </p:childTnLst>
                                </p:cTn>
                              </p:par>
                            </p:childTnLst>
                          </p:cTn>
                        </p:par>
                        <p:par>
                          <p:cTn id="632" fill="hold" nodeType="afterGroup">
                            <p:stCondLst>
                              <p:cond delay="11860"/>
                            </p:stCondLst>
                            <p:childTnLst>
                              <p:par>
                                <p:cTn id="633" presetID="9" presetClass="entr" presetSubtype="0" fill="hold" grpId="0" nodeType="afterEffect">
                                  <p:stCondLst>
                                    <p:cond delay="0"/>
                                  </p:stCondLst>
                                  <p:childTnLst>
                                    <p:set>
                                      <p:cBhvr>
                                        <p:cTn id="634" dur="1" fill="hold">
                                          <p:stCondLst>
                                            <p:cond delay="0"/>
                                          </p:stCondLst>
                                        </p:cTn>
                                        <p:tgtEl>
                                          <p:spTgt spid="476"/>
                                        </p:tgtEl>
                                        <p:attrNameLst>
                                          <p:attrName>style.visibility</p:attrName>
                                        </p:attrNameLst>
                                      </p:cBhvr>
                                      <p:to>
                                        <p:strVal val="visible"/>
                                      </p:to>
                                    </p:set>
                                    <p:animEffect transition="in" filter="dissolve">
                                      <p:cBhvr>
                                        <p:cTn id="635" dur="60"/>
                                        <p:tgtEl>
                                          <p:spTgt spid="476"/>
                                        </p:tgtEl>
                                      </p:cBhvr>
                                    </p:animEffect>
                                  </p:childTnLst>
                                </p:cTn>
                              </p:par>
                            </p:childTnLst>
                          </p:cTn>
                        </p:par>
                        <p:par>
                          <p:cTn id="636" fill="hold" nodeType="afterGroup">
                            <p:stCondLst>
                              <p:cond delay="11920"/>
                            </p:stCondLst>
                            <p:childTnLst>
                              <p:par>
                                <p:cTn id="637" presetID="9" presetClass="entr" presetSubtype="0" fill="hold" grpId="0" nodeType="afterEffect">
                                  <p:stCondLst>
                                    <p:cond delay="0"/>
                                  </p:stCondLst>
                                  <p:childTnLst>
                                    <p:set>
                                      <p:cBhvr>
                                        <p:cTn id="638" dur="1" fill="hold">
                                          <p:stCondLst>
                                            <p:cond delay="0"/>
                                          </p:stCondLst>
                                        </p:cTn>
                                        <p:tgtEl>
                                          <p:spTgt spid="477"/>
                                        </p:tgtEl>
                                        <p:attrNameLst>
                                          <p:attrName>style.visibility</p:attrName>
                                        </p:attrNameLst>
                                      </p:cBhvr>
                                      <p:to>
                                        <p:strVal val="visible"/>
                                      </p:to>
                                    </p:set>
                                    <p:animEffect transition="in" filter="dissolve">
                                      <p:cBhvr>
                                        <p:cTn id="639" dur="60"/>
                                        <p:tgtEl>
                                          <p:spTgt spid="477"/>
                                        </p:tgtEl>
                                      </p:cBhvr>
                                    </p:animEffect>
                                  </p:childTnLst>
                                </p:cTn>
                              </p:par>
                            </p:childTnLst>
                          </p:cTn>
                        </p:par>
                        <p:par>
                          <p:cTn id="640" fill="hold" nodeType="afterGroup">
                            <p:stCondLst>
                              <p:cond delay="11980"/>
                            </p:stCondLst>
                            <p:childTnLst>
                              <p:par>
                                <p:cTn id="641" presetID="9" presetClass="entr" presetSubtype="0" fill="hold" grpId="0" nodeType="afterEffect">
                                  <p:stCondLst>
                                    <p:cond delay="0"/>
                                  </p:stCondLst>
                                  <p:childTnLst>
                                    <p:set>
                                      <p:cBhvr>
                                        <p:cTn id="642" dur="1" fill="hold">
                                          <p:stCondLst>
                                            <p:cond delay="0"/>
                                          </p:stCondLst>
                                        </p:cTn>
                                        <p:tgtEl>
                                          <p:spTgt spid="478"/>
                                        </p:tgtEl>
                                        <p:attrNameLst>
                                          <p:attrName>style.visibility</p:attrName>
                                        </p:attrNameLst>
                                      </p:cBhvr>
                                      <p:to>
                                        <p:strVal val="visible"/>
                                      </p:to>
                                    </p:set>
                                    <p:animEffect transition="in" filter="dissolve">
                                      <p:cBhvr>
                                        <p:cTn id="643" dur="60"/>
                                        <p:tgtEl>
                                          <p:spTgt spid="478"/>
                                        </p:tgtEl>
                                      </p:cBhvr>
                                    </p:animEffect>
                                  </p:childTnLst>
                                </p:cTn>
                              </p:par>
                            </p:childTnLst>
                          </p:cTn>
                        </p:par>
                        <p:par>
                          <p:cTn id="644" fill="hold" nodeType="afterGroup">
                            <p:stCondLst>
                              <p:cond delay="12040"/>
                            </p:stCondLst>
                            <p:childTnLst>
                              <p:par>
                                <p:cTn id="645" presetID="9" presetClass="entr" presetSubtype="0" fill="hold" grpId="0" nodeType="afterEffect">
                                  <p:stCondLst>
                                    <p:cond delay="0"/>
                                  </p:stCondLst>
                                  <p:childTnLst>
                                    <p:set>
                                      <p:cBhvr>
                                        <p:cTn id="646" dur="1" fill="hold">
                                          <p:stCondLst>
                                            <p:cond delay="0"/>
                                          </p:stCondLst>
                                        </p:cTn>
                                        <p:tgtEl>
                                          <p:spTgt spid="479"/>
                                        </p:tgtEl>
                                        <p:attrNameLst>
                                          <p:attrName>style.visibility</p:attrName>
                                        </p:attrNameLst>
                                      </p:cBhvr>
                                      <p:to>
                                        <p:strVal val="visible"/>
                                      </p:to>
                                    </p:set>
                                    <p:animEffect transition="in" filter="dissolve">
                                      <p:cBhvr>
                                        <p:cTn id="647" dur="60"/>
                                        <p:tgtEl>
                                          <p:spTgt spid="479"/>
                                        </p:tgtEl>
                                      </p:cBhvr>
                                    </p:animEffect>
                                  </p:childTnLst>
                                </p:cTn>
                              </p:par>
                            </p:childTnLst>
                          </p:cTn>
                        </p:par>
                        <p:par>
                          <p:cTn id="648" fill="hold" nodeType="afterGroup">
                            <p:stCondLst>
                              <p:cond delay="12100"/>
                            </p:stCondLst>
                            <p:childTnLst>
                              <p:par>
                                <p:cTn id="649" presetID="9" presetClass="entr" presetSubtype="0" fill="hold" grpId="0" nodeType="afterEffect">
                                  <p:stCondLst>
                                    <p:cond delay="0"/>
                                  </p:stCondLst>
                                  <p:childTnLst>
                                    <p:set>
                                      <p:cBhvr>
                                        <p:cTn id="650" dur="1" fill="hold">
                                          <p:stCondLst>
                                            <p:cond delay="0"/>
                                          </p:stCondLst>
                                        </p:cTn>
                                        <p:tgtEl>
                                          <p:spTgt spid="480"/>
                                        </p:tgtEl>
                                        <p:attrNameLst>
                                          <p:attrName>style.visibility</p:attrName>
                                        </p:attrNameLst>
                                      </p:cBhvr>
                                      <p:to>
                                        <p:strVal val="visible"/>
                                      </p:to>
                                    </p:set>
                                    <p:animEffect transition="in" filter="dissolve">
                                      <p:cBhvr>
                                        <p:cTn id="651" dur="60"/>
                                        <p:tgtEl>
                                          <p:spTgt spid="480"/>
                                        </p:tgtEl>
                                      </p:cBhvr>
                                    </p:animEffect>
                                  </p:childTnLst>
                                </p:cTn>
                              </p:par>
                            </p:childTnLst>
                          </p:cTn>
                        </p:par>
                        <p:par>
                          <p:cTn id="652" fill="hold" nodeType="afterGroup">
                            <p:stCondLst>
                              <p:cond delay="12160"/>
                            </p:stCondLst>
                            <p:childTnLst>
                              <p:par>
                                <p:cTn id="653" presetID="9" presetClass="entr" presetSubtype="0" fill="hold" grpId="0" nodeType="afterEffect">
                                  <p:stCondLst>
                                    <p:cond delay="0"/>
                                  </p:stCondLst>
                                  <p:childTnLst>
                                    <p:set>
                                      <p:cBhvr>
                                        <p:cTn id="654" dur="1" fill="hold">
                                          <p:stCondLst>
                                            <p:cond delay="0"/>
                                          </p:stCondLst>
                                        </p:cTn>
                                        <p:tgtEl>
                                          <p:spTgt spid="481"/>
                                        </p:tgtEl>
                                        <p:attrNameLst>
                                          <p:attrName>style.visibility</p:attrName>
                                        </p:attrNameLst>
                                      </p:cBhvr>
                                      <p:to>
                                        <p:strVal val="visible"/>
                                      </p:to>
                                    </p:set>
                                    <p:animEffect transition="in" filter="dissolve">
                                      <p:cBhvr>
                                        <p:cTn id="655" dur="60"/>
                                        <p:tgtEl>
                                          <p:spTgt spid="481"/>
                                        </p:tgtEl>
                                      </p:cBhvr>
                                    </p:animEffect>
                                  </p:childTnLst>
                                </p:cTn>
                              </p:par>
                            </p:childTnLst>
                          </p:cTn>
                        </p:par>
                        <p:par>
                          <p:cTn id="656" fill="hold" nodeType="afterGroup">
                            <p:stCondLst>
                              <p:cond delay="12220"/>
                            </p:stCondLst>
                            <p:childTnLst>
                              <p:par>
                                <p:cTn id="657" presetID="9" presetClass="entr" presetSubtype="0" fill="hold" grpId="0" nodeType="afterEffect">
                                  <p:stCondLst>
                                    <p:cond delay="0"/>
                                  </p:stCondLst>
                                  <p:childTnLst>
                                    <p:set>
                                      <p:cBhvr>
                                        <p:cTn id="658" dur="1" fill="hold">
                                          <p:stCondLst>
                                            <p:cond delay="0"/>
                                          </p:stCondLst>
                                        </p:cTn>
                                        <p:tgtEl>
                                          <p:spTgt spid="482"/>
                                        </p:tgtEl>
                                        <p:attrNameLst>
                                          <p:attrName>style.visibility</p:attrName>
                                        </p:attrNameLst>
                                      </p:cBhvr>
                                      <p:to>
                                        <p:strVal val="visible"/>
                                      </p:to>
                                    </p:set>
                                    <p:animEffect transition="in" filter="dissolve">
                                      <p:cBhvr>
                                        <p:cTn id="659" dur="60"/>
                                        <p:tgtEl>
                                          <p:spTgt spid="482"/>
                                        </p:tgtEl>
                                      </p:cBhvr>
                                    </p:animEffect>
                                  </p:childTnLst>
                                </p:cTn>
                              </p:par>
                            </p:childTnLst>
                          </p:cTn>
                        </p:par>
                        <p:par>
                          <p:cTn id="660" fill="hold" nodeType="afterGroup">
                            <p:stCondLst>
                              <p:cond delay="12280"/>
                            </p:stCondLst>
                            <p:childTnLst>
                              <p:par>
                                <p:cTn id="661" presetID="9" presetClass="entr" presetSubtype="0" fill="hold" grpId="0" nodeType="afterEffect">
                                  <p:stCondLst>
                                    <p:cond delay="0"/>
                                  </p:stCondLst>
                                  <p:childTnLst>
                                    <p:set>
                                      <p:cBhvr>
                                        <p:cTn id="662" dur="1" fill="hold">
                                          <p:stCondLst>
                                            <p:cond delay="0"/>
                                          </p:stCondLst>
                                        </p:cTn>
                                        <p:tgtEl>
                                          <p:spTgt spid="483"/>
                                        </p:tgtEl>
                                        <p:attrNameLst>
                                          <p:attrName>style.visibility</p:attrName>
                                        </p:attrNameLst>
                                      </p:cBhvr>
                                      <p:to>
                                        <p:strVal val="visible"/>
                                      </p:to>
                                    </p:set>
                                    <p:animEffect transition="in" filter="dissolve">
                                      <p:cBhvr>
                                        <p:cTn id="663" dur="60"/>
                                        <p:tgtEl>
                                          <p:spTgt spid="483"/>
                                        </p:tgtEl>
                                      </p:cBhvr>
                                    </p:animEffect>
                                  </p:childTnLst>
                                </p:cTn>
                              </p:par>
                            </p:childTnLst>
                          </p:cTn>
                        </p:par>
                        <p:par>
                          <p:cTn id="664" fill="hold" nodeType="afterGroup">
                            <p:stCondLst>
                              <p:cond delay="12340"/>
                            </p:stCondLst>
                            <p:childTnLst>
                              <p:par>
                                <p:cTn id="665" presetID="9" presetClass="entr" presetSubtype="0" fill="hold" grpId="0" nodeType="afterEffect">
                                  <p:stCondLst>
                                    <p:cond delay="0"/>
                                  </p:stCondLst>
                                  <p:childTnLst>
                                    <p:set>
                                      <p:cBhvr>
                                        <p:cTn id="666" dur="1" fill="hold">
                                          <p:stCondLst>
                                            <p:cond delay="0"/>
                                          </p:stCondLst>
                                        </p:cTn>
                                        <p:tgtEl>
                                          <p:spTgt spid="484"/>
                                        </p:tgtEl>
                                        <p:attrNameLst>
                                          <p:attrName>style.visibility</p:attrName>
                                        </p:attrNameLst>
                                      </p:cBhvr>
                                      <p:to>
                                        <p:strVal val="visible"/>
                                      </p:to>
                                    </p:set>
                                    <p:animEffect transition="in" filter="dissolve">
                                      <p:cBhvr>
                                        <p:cTn id="667" dur="60"/>
                                        <p:tgtEl>
                                          <p:spTgt spid="484"/>
                                        </p:tgtEl>
                                      </p:cBhvr>
                                    </p:animEffect>
                                  </p:childTnLst>
                                </p:cTn>
                              </p:par>
                            </p:childTnLst>
                          </p:cTn>
                        </p:par>
                        <p:par>
                          <p:cTn id="668" fill="hold" nodeType="afterGroup">
                            <p:stCondLst>
                              <p:cond delay="12400"/>
                            </p:stCondLst>
                            <p:childTnLst>
                              <p:par>
                                <p:cTn id="669" presetID="9" presetClass="entr" presetSubtype="0" fill="hold" grpId="0" nodeType="afterEffect">
                                  <p:stCondLst>
                                    <p:cond delay="0"/>
                                  </p:stCondLst>
                                  <p:childTnLst>
                                    <p:set>
                                      <p:cBhvr>
                                        <p:cTn id="670" dur="1" fill="hold">
                                          <p:stCondLst>
                                            <p:cond delay="0"/>
                                          </p:stCondLst>
                                        </p:cTn>
                                        <p:tgtEl>
                                          <p:spTgt spid="485"/>
                                        </p:tgtEl>
                                        <p:attrNameLst>
                                          <p:attrName>style.visibility</p:attrName>
                                        </p:attrNameLst>
                                      </p:cBhvr>
                                      <p:to>
                                        <p:strVal val="visible"/>
                                      </p:to>
                                    </p:set>
                                    <p:animEffect transition="in" filter="dissolve">
                                      <p:cBhvr>
                                        <p:cTn id="671" dur="60"/>
                                        <p:tgtEl>
                                          <p:spTgt spid="485"/>
                                        </p:tgtEl>
                                      </p:cBhvr>
                                    </p:animEffect>
                                  </p:childTnLst>
                                </p:cTn>
                              </p:par>
                            </p:childTnLst>
                          </p:cTn>
                        </p:par>
                        <p:par>
                          <p:cTn id="672" fill="hold" nodeType="afterGroup">
                            <p:stCondLst>
                              <p:cond delay="12460"/>
                            </p:stCondLst>
                            <p:childTnLst>
                              <p:par>
                                <p:cTn id="673" presetID="9" presetClass="entr" presetSubtype="0" fill="hold" grpId="0" nodeType="afterEffect">
                                  <p:stCondLst>
                                    <p:cond delay="0"/>
                                  </p:stCondLst>
                                  <p:childTnLst>
                                    <p:set>
                                      <p:cBhvr>
                                        <p:cTn id="674" dur="1" fill="hold">
                                          <p:stCondLst>
                                            <p:cond delay="0"/>
                                          </p:stCondLst>
                                        </p:cTn>
                                        <p:tgtEl>
                                          <p:spTgt spid="486"/>
                                        </p:tgtEl>
                                        <p:attrNameLst>
                                          <p:attrName>style.visibility</p:attrName>
                                        </p:attrNameLst>
                                      </p:cBhvr>
                                      <p:to>
                                        <p:strVal val="visible"/>
                                      </p:to>
                                    </p:set>
                                    <p:animEffect transition="in" filter="dissolve">
                                      <p:cBhvr>
                                        <p:cTn id="675" dur="60"/>
                                        <p:tgtEl>
                                          <p:spTgt spid="486"/>
                                        </p:tgtEl>
                                      </p:cBhvr>
                                    </p:animEffect>
                                  </p:childTnLst>
                                </p:cTn>
                              </p:par>
                            </p:childTnLst>
                          </p:cTn>
                        </p:par>
                        <p:par>
                          <p:cTn id="676" fill="hold" nodeType="afterGroup">
                            <p:stCondLst>
                              <p:cond delay="12520"/>
                            </p:stCondLst>
                            <p:childTnLst>
                              <p:par>
                                <p:cTn id="677" presetID="9" presetClass="entr" presetSubtype="0" fill="hold" grpId="0" nodeType="afterEffect">
                                  <p:stCondLst>
                                    <p:cond delay="0"/>
                                  </p:stCondLst>
                                  <p:childTnLst>
                                    <p:set>
                                      <p:cBhvr>
                                        <p:cTn id="678" dur="1" fill="hold">
                                          <p:stCondLst>
                                            <p:cond delay="0"/>
                                          </p:stCondLst>
                                        </p:cTn>
                                        <p:tgtEl>
                                          <p:spTgt spid="487"/>
                                        </p:tgtEl>
                                        <p:attrNameLst>
                                          <p:attrName>style.visibility</p:attrName>
                                        </p:attrNameLst>
                                      </p:cBhvr>
                                      <p:to>
                                        <p:strVal val="visible"/>
                                      </p:to>
                                    </p:set>
                                    <p:animEffect transition="in" filter="dissolve">
                                      <p:cBhvr>
                                        <p:cTn id="679" dur="60"/>
                                        <p:tgtEl>
                                          <p:spTgt spid="487"/>
                                        </p:tgtEl>
                                      </p:cBhvr>
                                    </p:animEffect>
                                  </p:childTnLst>
                                </p:cTn>
                              </p:par>
                            </p:childTnLst>
                          </p:cTn>
                        </p:par>
                        <p:par>
                          <p:cTn id="680" fill="hold" nodeType="afterGroup">
                            <p:stCondLst>
                              <p:cond delay="12580"/>
                            </p:stCondLst>
                            <p:childTnLst>
                              <p:par>
                                <p:cTn id="681" presetID="9" presetClass="entr" presetSubtype="0" fill="hold" grpId="0" nodeType="afterEffect">
                                  <p:stCondLst>
                                    <p:cond delay="0"/>
                                  </p:stCondLst>
                                  <p:childTnLst>
                                    <p:set>
                                      <p:cBhvr>
                                        <p:cTn id="682" dur="1" fill="hold">
                                          <p:stCondLst>
                                            <p:cond delay="0"/>
                                          </p:stCondLst>
                                        </p:cTn>
                                        <p:tgtEl>
                                          <p:spTgt spid="488"/>
                                        </p:tgtEl>
                                        <p:attrNameLst>
                                          <p:attrName>style.visibility</p:attrName>
                                        </p:attrNameLst>
                                      </p:cBhvr>
                                      <p:to>
                                        <p:strVal val="visible"/>
                                      </p:to>
                                    </p:set>
                                    <p:animEffect transition="in" filter="dissolve">
                                      <p:cBhvr>
                                        <p:cTn id="683" dur="60"/>
                                        <p:tgtEl>
                                          <p:spTgt spid="488"/>
                                        </p:tgtEl>
                                      </p:cBhvr>
                                    </p:animEffect>
                                  </p:childTnLst>
                                </p:cTn>
                              </p:par>
                            </p:childTnLst>
                          </p:cTn>
                        </p:par>
                        <p:par>
                          <p:cTn id="684" fill="hold" nodeType="afterGroup">
                            <p:stCondLst>
                              <p:cond delay="12640"/>
                            </p:stCondLst>
                            <p:childTnLst>
                              <p:par>
                                <p:cTn id="685" presetID="9" presetClass="entr" presetSubtype="0" fill="hold" grpId="0" nodeType="afterEffect">
                                  <p:stCondLst>
                                    <p:cond delay="0"/>
                                  </p:stCondLst>
                                  <p:childTnLst>
                                    <p:set>
                                      <p:cBhvr>
                                        <p:cTn id="686" dur="1" fill="hold">
                                          <p:stCondLst>
                                            <p:cond delay="0"/>
                                          </p:stCondLst>
                                        </p:cTn>
                                        <p:tgtEl>
                                          <p:spTgt spid="489"/>
                                        </p:tgtEl>
                                        <p:attrNameLst>
                                          <p:attrName>style.visibility</p:attrName>
                                        </p:attrNameLst>
                                      </p:cBhvr>
                                      <p:to>
                                        <p:strVal val="visible"/>
                                      </p:to>
                                    </p:set>
                                    <p:animEffect transition="in" filter="dissolve">
                                      <p:cBhvr>
                                        <p:cTn id="687" dur="60"/>
                                        <p:tgtEl>
                                          <p:spTgt spid="489"/>
                                        </p:tgtEl>
                                      </p:cBhvr>
                                    </p:animEffect>
                                  </p:childTnLst>
                                </p:cTn>
                              </p:par>
                            </p:childTnLst>
                          </p:cTn>
                        </p:par>
                        <p:par>
                          <p:cTn id="688" fill="hold" nodeType="afterGroup">
                            <p:stCondLst>
                              <p:cond delay="12700"/>
                            </p:stCondLst>
                            <p:childTnLst>
                              <p:par>
                                <p:cTn id="689" presetID="9" presetClass="entr" presetSubtype="0" fill="hold" grpId="0" nodeType="afterEffect">
                                  <p:stCondLst>
                                    <p:cond delay="0"/>
                                  </p:stCondLst>
                                  <p:childTnLst>
                                    <p:set>
                                      <p:cBhvr>
                                        <p:cTn id="690" dur="1" fill="hold">
                                          <p:stCondLst>
                                            <p:cond delay="0"/>
                                          </p:stCondLst>
                                        </p:cTn>
                                        <p:tgtEl>
                                          <p:spTgt spid="490"/>
                                        </p:tgtEl>
                                        <p:attrNameLst>
                                          <p:attrName>style.visibility</p:attrName>
                                        </p:attrNameLst>
                                      </p:cBhvr>
                                      <p:to>
                                        <p:strVal val="visible"/>
                                      </p:to>
                                    </p:set>
                                    <p:animEffect transition="in" filter="dissolve">
                                      <p:cBhvr>
                                        <p:cTn id="691" dur="60"/>
                                        <p:tgtEl>
                                          <p:spTgt spid="490"/>
                                        </p:tgtEl>
                                      </p:cBhvr>
                                    </p:animEffect>
                                  </p:childTnLst>
                                </p:cTn>
                              </p:par>
                            </p:childTnLst>
                          </p:cTn>
                        </p:par>
                        <p:par>
                          <p:cTn id="692" fill="hold" nodeType="afterGroup">
                            <p:stCondLst>
                              <p:cond delay="12760"/>
                            </p:stCondLst>
                            <p:childTnLst>
                              <p:par>
                                <p:cTn id="693" presetID="9" presetClass="entr" presetSubtype="0" fill="hold" grpId="0" nodeType="afterEffect">
                                  <p:stCondLst>
                                    <p:cond delay="0"/>
                                  </p:stCondLst>
                                  <p:childTnLst>
                                    <p:set>
                                      <p:cBhvr>
                                        <p:cTn id="694" dur="1" fill="hold">
                                          <p:stCondLst>
                                            <p:cond delay="0"/>
                                          </p:stCondLst>
                                        </p:cTn>
                                        <p:tgtEl>
                                          <p:spTgt spid="491"/>
                                        </p:tgtEl>
                                        <p:attrNameLst>
                                          <p:attrName>style.visibility</p:attrName>
                                        </p:attrNameLst>
                                      </p:cBhvr>
                                      <p:to>
                                        <p:strVal val="visible"/>
                                      </p:to>
                                    </p:set>
                                    <p:animEffect transition="in" filter="dissolve">
                                      <p:cBhvr>
                                        <p:cTn id="695" dur="60"/>
                                        <p:tgtEl>
                                          <p:spTgt spid="491"/>
                                        </p:tgtEl>
                                      </p:cBhvr>
                                    </p:animEffect>
                                  </p:childTnLst>
                                </p:cTn>
                              </p:par>
                            </p:childTnLst>
                          </p:cTn>
                        </p:par>
                        <p:par>
                          <p:cTn id="696" fill="hold" nodeType="afterGroup">
                            <p:stCondLst>
                              <p:cond delay="12820"/>
                            </p:stCondLst>
                            <p:childTnLst>
                              <p:par>
                                <p:cTn id="697" presetID="9" presetClass="entr" presetSubtype="0" fill="hold" grpId="0" nodeType="afterEffect">
                                  <p:stCondLst>
                                    <p:cond delay="0"/>
                                  </p:stCondLst>
                                  <p:childTnLst>
                                    <p:set>
                                      <p:cBhvr>
                                        <p:cTn id="698" dur="1" fill="hold">
                                          <p:stCondLst>
                                            <p:cond delay="0"/>
                                          </p:stCondLst>
                                        </p:cTn>
                                        <p:tgtEl>
                                          <p:spTgt spid="492"/>
                                        </p:tgtEl>
                                        <p:attrNameLst>
                                          <p:attrName>style.visibility</p:attrName>
                                        </p:attrNameLst>
                                      </p:cBhvr>
                                      <p:to>
                                        <p:strVal val="visible"/>
                                      </p:to>
                                    </p:set>
                                    <p:animEffect transition="in" filter="dissolve">
                                      <p:cBhvr>
                                        <p:cTn id="699" dur="60"/>
                                        <p:tgtEl>
                                          <p:spTgt spid="492"/>
                                        </p:tgtEl>
                                      </p:cBhvr>
                                    </p:animEffect>
                                  </p:childTnLst>
                                </p:cTn>
                              </p:par>
                            </p:childTnLst>
                          </p:cTn>
                        </p:par>
                        <p:par>
                          <p:cTn id="700" fill="hold" nodeType="afterGroup">
                            <p:stCondLst>
                              <p:cond delay="12880"/>
                            </p:stCondLst>
                            <p:childTnLst>
                              <p:par>
                                <p:cTn id="701" presetID="9" presetClass="entr" presetSubtype="0" fill="hold" grpId="0" nodeType="afterEffect">
                                  <p:stCondLst>
                                    <p:cond delay="0"/>
                                  </p:stCondLst>
                                  <p:childTnLst>
                                    <p:set>
                                      <p:cBhvr>
                                        <p:cTn id="702" dur="1" fill="hold">
                                          <p:stCondLst>
                                            <p:cond delay="0"/>
                                          </p:stCondLst>
                                        </p:cTn>
                                        <p:tgtEl>
                                          <p:spTgt spid="493"/>
                                        </p:tgtEl>
                                        <p:attrNameLst>
                                          <p:attrName>style.visibility</p:attrName>
                                        </p:attrNameLst>
                                      </p:cBhvr>
                                      <p:to>
                                        <p:strVal val="visible"/>
                                      </p:to>
                                    </p:set>
                                    <p:animEffect transition="in" filter="dissolve">
                                      <p:cBhvr>
                                        <p:cTn id="703" dur="60"/>
                                        <p:tgtEl>
                                          <p:spTgt spid="493"/>
                                        </p:tgtEl>
                                      </p:cBhvr>
                                    </p:animEffect>
                                  </p:childTnLst>
                                </p:cTn>
                              </p:par>
                            </p:childTnLst>
                          </p:cTn>
                        </p:par>
                        <p:par>
                          <p:cTn id="704" fill="hold" nodeType="afterGroup">
                            <p:stCondLst>
                              <p:cond delay="12940"/>
                            </p:stCondLst>
                            <p:childTnLst>
                              <p:par>
                                <p:cTn id="705" presetID="9" presetClass="entr" presetSubtype="0" fill="hold" grpId="0" nodeType="afterEffect">
                                  <p:stCondLst>
                                    <p:cond delay="0"/>
                                  </p:stCondLst>
                                  <p:childTnLst>
                                    <p:set>
                                      <p:cBhvr>
                                        <p:cTn id="706" dur="1" fill="hold">
                                          <p:stCondLst>
                                            <p:cond delay="0"/>
                                          </p:stCondLst>
                                        </p:cTn>
                                        <p:tgtEl>
                                          <p:spTgt spid="494"/>
                                        </p:tgtEl>
                                        <p:attrNameLst>
                                          <p:attrName>style.visibility</p:attrName>
                                        </p:attrNameLst>
                                      </p:cBhvr>
                                      <p:to>
                                        <p:strVal val="visible"/>
                                      </p:to>
                                    </p:set>
                                    <p:animEffect transition="in" filter="dissolve">
                                      <p:cBhvr>
                                        <p:cTn id="707" dur="60"/>
                                        <p:tgtEl>
                                          <p:spTgt spid="494"/>
                                        </p:tgtEl>
                                      </p:cBhvr>
                                    </p:animEffect>
                                  </p:childTnLst>
                                </p:cTn>
                              </p:par>
                            </p:childTnLst>
                          </p:cTn>
                        </p:par>
                        <p:par>
                          <p:cTn id="708" fill="hold" nodeType="afterGroup">
                            <p:stCondLst>
                              <p:cond delay="13000"/>
                            </p:stCondLst>
                            <p:childTnLst>
                              <p:par>
                                <p:cTn id="709" presetID="9" presetClass="entr" presetSubtype="0" fill="hold" grpId="0" nodeType="afterEffect">
                                  <p:stCondLst>
                                    <p:cond delay="0"/>
                                  </p:stCondLst>
                                  <p:childTnLst>
                                    <p:set>
                                      <p:cBhvr>
                                        <p:cTn id="710" dur="1" fill="hold">
                                          <p:stCondLst>
                                            <p:cond delay="0"/>
                                          </p:stCondLst>
                                        </p:cTn>
                                        <p:tgtEl>
                                          <p:spTgt spid="495"/>
                                        </p:tgtEl>
                                        <p:attrNameLst>
                                          <p:attrName>style.visibility</p:attrName>
                                        </p:attrNameLst>
                                      </p:cBhvr>
                                      <p:to>
                                        <p:strVal val="visible"/>
                                      </p:to>
                                    </p:set>
                                    <p:animEffect transition="in" filter="dissolve">
                                      <p:cBhvr>
                                        <p:cTn id="711" dur="60"/>
                                        <p:tgtEl>
                                          <p:spTgt spid="495"/>
                                        </p:tgtEl>
                                      </p:cBhvr>
                                    </p:animEffect>
                                  </p:childTnLst>
                                </p:cTn>
                              </p:par>
                            </p:childTnLst>
                          </p:cTn>
                        </p:par>
                        <p:par>
                          <p:cTn id="712" fill="hold" nodeType="afterGroup">
                            <p:stCondLst>
                              <p:cond delay="13060"/>
                            </p:stCondLst>
                            <p:childTnLst>
                              <p:par>
                                <p:cTn id="713" presetID="9" presetClass="entr" presetSubtype="0" fill="hold" grpId="0" nodeType="afterEffect">
                                  <p:stCondLst>
                                    <p:cond delay="0"/>
                                  </p:stCondLst>
                                  <p:childTnLst>
                                    <p:set>
                                      <p:cBhvr>
                                        <p:cTn id="714" dur="1" fill="hold">
                                          <p:stCondLst>
                                            <p:cond delay="0"/>
                                          </p:stCondLst>
                                        </p:cTn>
                                        <p:tgtEl>
                                          <p:spTgt spid="496"/>
                                        </p:tgtEl>
                                        <p:attrNameLst>
                                          <p:attrName>style.visibility</p:attrName>
                                        </p:attrNameLst>
                                      </p:cBhvr>
                                      <p:to>
                                        <p:strVal val="visible"/>
                                      </p:to>
                                    </p:set>
                                    <p:animEffect transition="in" filter="dissolve">
                                      <p:cBhvr>
                                        <p:cTn id="715" dur="60"/>
                                        <p:tgtEl>
                                          <p:spTgt spid="496"/>
                                        </p:tgtEl>
                                      </p:cBhvr>
                                    </p:animEffect>
                                  </p:childTnLst>
                                </p:cTn>
                              </p:par>
                            </p:childTnLst>
                          </p:cTn>
                        </p:par>
                        <p:par>
                          <p:cTn id="716" fill="hold" nodeType="afterGroup">
                            <p:stCondLst>
                              <p:cond delay="13120"/>
                            </p:stCondLst>
                            <p:childTnLst>
                              <p:par>
                                <p:cTn id="717" presetID="9" presetClass="entr" presetSubtype="0" fill="hold" grpId="0" nodeType="afterEffect">
                                  <p:stCondLst>
                                    <p:cond delay="0"/>
                                  </p:stCondLst>
                                  <p:childTnLst>
                                    <p:set>
                                      <p:cBhvr>
                                        <p:cTn id="718" dur="1" fill="hold">
                                          <p:stCondLst>
                                            <p:cond delay="0"/>
                                          </p:stCondLst>
                                        </p:cTn>
                                        <p:tgtEl>
                                          <p:spTgt spid="497"/>
                                        </p:tgtEl>
                                        <p:attrNameLst>
                                          <p:attrName>style.visibility</p:attrName>
                                        </p:attrNameLst>
                                      </p:cBhvr>
                                      <p:to>
                                        <p:strVal val="visible"/>
                                      </p:to>
                                    </p:set>
                                    <p:animEffect transition="in" filter="dissolve">
                                      <p:cBhvr>
                                        <p:cTn id="719" dur="60"/>
                                        <p:tgtEl>
                                          <p:spTgt spid="497"/>
                                        </p:tgtEl>
                                      </p:cBhvr>
                                    </p:animEffect>
                                  </p:childTnLst>
                                </p:cTn>
                              </p:par>
                            </p:childTnLst>
                          </p:cTn>
                        </p:par>
                        <p:par>
                          <p:cTn id="720" fill="hold" nodeType="afterGroup">
                            <p:stCondLst>
                              <p:cond delay="13180"/>
                            </p:stCondLst>
                            <p:childTnLst>
                              <p:par>
                                <p:cTn id="721" presetID="9" presetClass="entr" presetSubtype="0" fill="hold" grpId="0" nodeType="afterEffect">
                                  <p:stCondLst>
                                    <p:cond delay="0"/>
                                  </p:stCondLst>
                                  <p:childTnLst>
                                    <p:set>
                                      <p:cBhvr>
                                        <p:cTn id="722" dur="1" fill="hold">
                                          <p:stCondLst>
                                            <p:cond delay="0"/>
                                          </p:stCondLst>
                                        </p:cTn>
                                        <p:tgtEl>
                                          <p:spTgt spid="498"/>
                                        </p:tgtEl>
                                        <p:attrNameLst>
                                          <p:attrName>style.visibility</p:attrName>
                                        </p:attrNameLst>
                                      </p:cBhvr>
                                      <p:to>
                                        <p:strVal val="visible"/>
                                      </p:to>
                                    </p:set>
                                    <p:animEffect transition="in" filter="dissolve">
                                      <p:cBhvr>
                                        <p:cTn id="723" dur="60"/>
                                        <p:tgtEl>
                                          <p:spTgt spid="498"/>
                                        </p:tgtEl>
                                      </p:cBhvr>
                                    </p:animEffect>
                                  </p:childTnLst>
                                </p:cTn>
                              </p:par>
                            </p:childTnLst>
                          </p:cTn>
                        </p:par>
                        <p:par>
                          <p:cTn id="724" fill="hold" nodeType="afterGroup">
                            <p:stCondLst>
                              <p:cond delay="13240"/>
                            </p:stCondLst>
                            <p:childTnLst>
                              <p:par>
                                <p:cTn id="725" presetID="9" presetClass="entr" presetSubtype="0" fill="hold" grpId="0" nodeType="afterEffect">
                                  <p:stCondLst>
                                    <p:cond delay="0"/>
                                  </p:stCondLst>
                                  <p:childTnLst>
                                    <p:set>
                                      <p:cBhvr>
                                        <p:cTn id="726" dur="1" fill="hold">
                                          <p:stCondLst>
                                            <p:cond delay="0"/>
                                          </p:stCondLst>
                                        </p:cTn>
                                        <p:tgtEl>
                                          <p:spTgt spid="499"/>
                                        </p:tgtEl>
                                        <p:attrNameLst>
                                          <p:attrName>style.visibility</p:attrName>
                                        </p:attrNameLst>
                                      </p:cBhvr>
                                      <p:to>
                                        <p:strVal val="visible"/>
                                      </p:to>
                                    </p:set>
                                    <p:animEffect transition="in" filter="dissolve">
                                      <p:cBhvr>
                                        <p:cTn id="727" dur="60"/>
                                        <p:tgtEl>
                                          <p:spTgt spid="499"/>
                                        </p:tgtEl>
                                      </p:cBhvr>
                                    </p:animEffect>
                                  </p:childTnLst>
                                </p:cTn>
                              </p:par>
                            </p:childTnLst>
                          </p:cTn>
                        </p:par>
                        <p:par>
                          <p:cTn id="728" fill="hold" nodeType="afterGroup">
                            <p:stCondLst>
                              <p:cond delay="13300"/>
                            </p:stCondLst>
                            <p:childTnLst>
                              <p:par>
                                <p:cTn id="729" presetID="9" presetClass="entr" presetSubtype="0" fill="hold" grpId="0" nodeType="afterEffect">
                                  <p:stCondLst>
                                    <p:cond delay="0"/>
                                  </p:stCondLst>
                                  <p:childTnLst>
                                    <p:set>
                                      <p:cBhvr>
                                        <p:cTn id="730" dur="1" fill="hold">
                                          <p:stCondLst>
                                            <p:cond delay="0"/>
                                          </p:stCondLst>
                                        </p:cTn>
                                        <p:tgtEl>
                                          <p:spTgt spid="500"/>
                                        </p:tgtEl>
                                        <p:attrNameLst>
                                          <p:attrName>style.visibility</p:attrName>
                                        </p:attrNameLst>
                                      </p:cBhvr>
                                      <p:to>
                                        <p:strVal val="visible"/>
                                      </p:to>
                                    </p:set>
                                    <p:animEffect transition="in" filter="dissolve">
                                      <p:cBhvr>
                                        <p:cTn id="731" dur="60"/>
                                        <p:tgtEl>
                                          <p:spTgt spid="500"/>
                                        </p:tgtEl>
                                      </p:cBhvr>
                                    </p:animEffect>
                                  </p:childTnLst>
                                </p:cTn>
                              </p:par>
                            </p:childTnLst>
                          </p:cTn>
                        </p:par>
                        <p:par>
                          <p:cTn id="732" fill="hold" nodeType="afterGroup">
                            <p:stCondLst>
                              <p:cond delay="13360"/>
                            </p:stCondLst>
                            <p:childTnLst>
                              <p:par>
                                <p:cTn id="733" presetID="9" presetClass="entr" presetSubtype="0" fill="hold" grpId="0" nodeType="afterEffect">
                                  <p:stCondLst>
                                    <p:cond delay="0"/>
                                  </p:stCondLst>
                                  <p:childTnLst>
                                    <p:set>
                                      <p:cBhvr>
                                        <p:cTn id="734" dur="1" fill="hold">
                                          <p:stCondLst>
                                            <p:cond delay="0"/>
                                          </p:stCondLst>
                                        </p:cTn>
                                        <p:tgtEl>
                                          <p:spTgt spid="501"/>
                                        </p:tgtEl>
                                        <p:attrNameLst>
                                          <p:attrName>style.visibility</p:attrName>
                                        </p:attrNameLst>
                                      </p:cBhvr>
                                      <p:to>
                                        <p:strVal val="visible"/>
                                      </p:to>
                                    </p:set>
                                    <p:animEffect transition="in" filter="dissolve">
                                      <p:cBhvr>
                                        <p:cTn id="735" dur="60"/>
                                        <p:tgtEl>
                                          <p:spTgt spid="501"/>
                                        </p:tgtEl>
                                      </p:cBhvr>
                                    </p:animEffect>
                                  </p:childTnLst>
                                </p:cTn>
                              </p:par>
                            </p:childTnLst>
                          </p:cTn>
                        </p:par>
                        <p:par>
                          <p:cTn id="736" fill="hold" nodeType="afterGroup">
                            <p:stCondLst>
                              <p:cond delay="13420"/>
                            </p:stCondLst>
                            <p:childTnLst>
                              <p:par>
                                <p:cTn id="737" presetID="9" presetClass="entr" presetSubtype="0" fill="hold" grpId="0" nodeType="afterEffect">
                                  <p:stCondLst>
                                    <p:cond delay="0"/>
                                  </p:stCondLst>
                                  <p:childTnLst>
                                    <p:set>
                                      <p:cBhvr>
                                        <p:cTn id="738" dur="1" fill="hold">
                                          <p:stCondLst>
                                            <p:cond delay="0"/>
                                          </p:stCondLst>
                                        </p:cTn>
                                        <p:tgtEl>
                                          <p:spTgt spid="502"/>
                                        </p:tgtEl>
                                        <p:attrNameLst>
                                          <p:attrName>style.visibility</p:attrName>
                                        </p:attrNameLst>
                                      </p:cBhvr>
                                      <p:to>
                                        <p:strVal val="visible"/>
                                      </p:to>
                                    </p:set>
                                    <p:animEffect transition="in" filter="dissolve">
                                      <p:cBhvr>
                                        <p:cTn id="739" dur="60"/>
                                        <p:tgtEl>
                                          <p:spTgt spid="502"/>
                                        </p:tgtEl>
                                      </p:cBhvr>
                                    </p:animEffect>
                                  </p:childTnLst>
                                </p:cTn>
                              </p:par>
                            </p:childTnLst>
                          </p:cTn>
                        </p:par>
                        <p:par>
                          <p:cTn id="740" fill="hold" nodeType="afterGroup">
                            <p:stCondLst>
                              <p:cond delay="13480"/>
                            </p:stCondLst>
                            <p:childTnLst>
                              <p:par>
                                <p:cTn id="741" presetID="9" presetClass="entr" presetSubtype="0" fill="hold" grpId="0" nodeType="afterEffect">
                                  <p:stCondLst>
                                    <p:cond delay="0"/>
                                  </p:stCondLst>
                                  <p:childTnLst>
                                    <p:set>
                                      <p:cBhvr>
                                        <p:cTn id="742" dur="1" fill="hold">
                                          <p:stCondLst>
                                            <p:cond delay="0"/>
                                          </p:stCondLst>
                                        </p:cTn>
                                        <p:tgtEl>
                                          <p:spTgt spid="503"/>
                                        </p:tgtEl>
                                        <p:attrNameLst>
                                          <p:attrName>style.visibility</p:attrName>
                                        </p:attrNameLst>
                                      </p:cBhvr>
                                      <p:to>
                                        <p:strVal val="visible"/>
                                      </p:to>
                                    </p:set>
                                    <p:animEffect transition="in" filter="dissolve">
                                      <p:cBhvr>
                                        <p:cTn id="743" dur="60"/>
                                        <p:tgtEl>
                                          <p:spTgt spid="503"/>
                                        </p:tgtEl>
                                      </p:cBhvr>
                                    </p:animEffect>
                                  </p:childTnLst>
                                </p:cTn>
                              </p:par>
                            </p:childTnLst>
                          </p:cTn>
                        </p:par>
                        <p:par>
                          <p:cTn id="744" fill="hold" nodeType="afterGroup">
                            <p:stCondLst>
                              <p:cond delay="13540"/>
                            </p:stCondLst>
                            <p:childTnLst>
                              <p:par>
                                <p:cTn id="745" presetID="9" presetClass="entr" presetSubtype="0" fill="hold" grpId="0" nodeType="afterEffect">
                                  <p:stCondLst>
                                    <p:cond delay="0"/>
                                  </p:stCondLst>
                                  <p:childTnLst>
                                    <p:set>
                                      <p:cBhvr>
                                        <p:cTn id="746" dur="1" fill="hold">
                                          <p:stCondLst>
                                            <p:cond delay="0"/>
                                          </p:stCondLst>
                                        </p:cTn>
                                        <p:tgtEl>
                                          <p:spTgt spid="504"/>
                                        </p:tgtEl>
                                        <p:attrNameLst>
                                          <p:attrName>style.visibility</p:attrName>
                                        </p:attrNameLst>
                                      </p:cBhvr>
                                      <p:to>
                                        <p:strVal val="visible"/>
                                      </p:to>
                                    </p:set>
                                    <p:animEffect transition="in" filter="dissolve">
                                      <p:cBhvr>
                                        <p:cTn id="747" dur="60"/>
                                        <p:tgtEl>
                                          <p:spTgt spid="504"/>
                                        </p:tgtEl>
                                      </p:cBhvr>
                                    </p:animEffect>
                                  </p:childTnLst>
                                </p:cTn>
                              </p:par>
                            </p:childTnLst>
                          </p:cTn>
                        </p:par>
                        <p:par>
                          <p:cTn id="748" fill="hold" nodeType="afterGroup">
                            <p:stCondLst>
                              <p:cond delay="13600"/>
                            </p:stCondLst>
                            <p:childTnLst>
                              <p:par>
                                <p:cTn id="749" presetID="9" presetClass="entr" presetSubtype="0" fill="hold" grpId="0" nodeType="afterEffect">
                                  <p:stCondLst>
                                    <p:cond delay="0"/>
                                  </p:stCondLst>
                                  <p:childTnLst>
                                    <p:set>
                                      <p:cBhvr>
                                        <p:cTn id="750" dur="1" fill="hold">
                                          <p:stCondLst>
                                            <p:cond delay="0"/>
                                          </p:stCondLst>
                                        </p:cTn>
                                        <p:tgtEl>
                                          <p:spTgt spid="505"/>
                                        </p:tgtEl>
                                        <p:attrNameLst>
                                          <p:attrName>style.visibility</p:attrName>
                                        </p:attrNameLst>
                                      </p:cBhvr>
                                      <p:to>
                                        <p:strVal val="visible"/>
                                      </p:to>
                                    </p:set>
                                    <p:animEffect transition="in" filter="dissolve">
                                      <p:cBhvr>
                                        <p:cTn id="751" dur="60"/>
                                        <p:tgtEl>
                                          <p:spTgt spid="505"/>
                                        </p:tgtEl>
                                      </p:cBhvr>
                                    </p:animEffect>
                                  </p:childTnLst>
                                </p:cTn>
                              </p:par>
                            </p:childTnLst>
                          </p:cTn>
                        </p:par>
                        <p:par>
                          <p:cTn id="752" fill="hold" nodeType="afterGroup">
                            <p:stCondLst>
                              <p:cond delay="13660"/>
                            </p:stCondLst>
                            <p:childTnLst>
                              <p:par>
                                <p:cTn id="753" presetID="9" presetClass="entr" presetSubtype="0" fill="hold" grpId="0" nodeType="afterEffect">
                                  <p:stCondLst>
                                    <p:cond delay="0"/>
                                  </p:stCondLst>
                                  <p:childTnLst>
                                    <p:set>
                                      <p:cBhvr>
                                        <p:cTn id="754" dur="1" fill="hold">
                                          <p:stCondLst>
                                            <p:cond delay="0"/>
                                          </p:stCondLst>
                                        </p:cTn>
                                        <p:tgtEl>
                                          <p:spTgt spid="506"/>
                                        </p:tgtEl>
                                        <p:attrNameLst>
                                          <p:attrName>style.visibility</p:attrName>
                                        </p:attrNameLst>
                                      </p:cBhvr>
                                      <p:to>
                                        <p:strVal val="visible"/>
                                      </p:to>
                                    </p:set>
                                    <p:animEffect transition="in" filter="dissolve">
                                      <p:cBhvr>
                                        <p:cTn id="755" dur="60"/>
                                        <p:tgtEl>
                                          <p:spTgt spid="506"/>
                                        </p:tgtEl>
                                      </p:cBhvr>
                                    </p:animEffect>
                                  </p:childTnLst>
                                </p:cTn>
                              </p:par>
                            </p:childTnLst>
                          </p:cTn>
                        </p:par>
                        <p:par>
                          <p:cTn id="756" fill="hold" nodeType="afterGroup">
                            <p:stCondLst>
                              <p:cond delay="13720"/>
                            </p:stCondLst>
                            <p:childTnLst>
                              <p:par>
                                <p:cTn id="757" presetID="9" presetClass="entr" presetSubtype="0" fill="hold" grpId="0" nodeType="afterEffect">
                                  <p:stCondLst>
                                    <p:cond delay="0"/>
                                  </p:stCondLst>
                                  <p:childTnLst>
                                    <p:set>
                                      <p:cBhvr>
                                        <p:cTn id="758" dur="1" fill="hold">
                                          <p:stCondLst>
                                            <p:cond delay="0"/>
                                          </p:stCondLst>
                                        </p:cTn>
                                        <p:tgtEl>
                                          <p:spTgt spid="507"/>
                                        </p:tgtEl>
                                        <p:attrNameLst>
                                          <p:attrName>style.visibility</p:attrName>
                                        </p:attrNameLst>
                                      </p:cBhvr>
                                      <p:to>
                                        <p:strVal val="visible"/>
                                      </p:to>
                                    </p:set>
                                    <p:animEffect transition="in" filter="dissolve">
                                      <p:cBhvr>
                                        <p:cTn id="759" dur="60"/>
                                        <p:tgtEl>
                                          <p:spTgt spid="507"/>
                                        </p:tgtEl>
                                      </p:cBhvr>
                                    </p:animEffect>
                                  </p:childTnLst>
                                </p:cTn>
                              </p:par>
                            </p:childTnLst>
                          </p:cTn>
                        </p:par>
                        <p:par>
                          <p:cTn id="760" fill="hold" nodeType="afterGroup">
                            <p:stCondLst>
                              <p:cond delay="13780"/>
                            </p:stCondLst>
                            <p:childTnLst>
                              <p:par>
                                <p:cTn id="761" presetID="9" presetClass="entr" presetSubtype="0" fill="hold" grpId="0" nodeType="afterEffect">
                                  <p:stCondLst>
                                    <p:cond delay="0"/>
                                  </p:stCondLst>
                                  <p:childTnLst>
                                    <p:set>
                                      <p:cBhvr>
                                        <p:cTn id="762" dur="1" fill="hold">
                                          <p:stCondLst>
                                            <p:cond delay="0"/>
                                          </p:stCondLst>
                                        </p:cTn>
                                        <p:tgtEl>
                                          <p:spTgt spid="508"/>
                                        </p:tgtEl>
                                        <p:attrNameLst>
                                          <p:attrName>style.visibility</p:attrName>
                                        </p:attrNameLst>
                                      </p:cBhvr>
                                      <p:to>
                                        <p:strVal val="visible"/>
                                      </p:to>
                                    </p:set>
                                    <p:animEffect transition="in" filter="dissolve">
                                      <p:cBhvr>
                                        <p:cTn id="763" dur="60"/>
                                        <p:tgtEl>
                                          <p:spTgt spid="508"/>
                                        </p:tgtEl>
                                      </p:cBhvr>
                                    </p:animEffect>
                                  </p:childTnLst>
                                </p:cTn>
                              </p:par>
                            </p:childTnLst>
                          </p:cTn>
                        </p:par>
                        <p:par>
                          <p:cTn id="764" fill="hold" nodeType="afterGroup">
                            <p:stCondLst>
                              <p:cond delay="13840"/>
                            </p:stCondLst>
                            <p:childTnLst>
                              <p:par>
                                <p:cTn id="765" presetID="9" presetClass="entr" presetSubtype="0" fill="hold" grpId="0" nodeType="afterEffect">
                                  <p:stCondLst>
                                    <p:cond delay="0"/>
                                  </p:stCondLst>
                                  <p:childTnLst>
                                    <p:set>
                                      <p:cBhvr>
                                        <p:cTn id="766" dur="1" fill="hold">
                                          <p:stCondLst>
                                            <p:cond delay="0"/>
                                          </p:stCondLst>
                                        </p:cTn>
                                        <p:tgtEl>
                                          <p:spTgt spid="509"/>
                                        </p:tgtEl>
                                        <p:attrNameLst>
                                          <p:attrName>style.visibility</p:attrName>
                                        </p:attrNameLst>
                                      </p:cBhvr>
                                      <p:to>
                                        <p:strVal val="visible"/>
                                      </p:to>
                                    </p:set>
                                    <p:animEffect transition="in" filter="dissolve">
                                      <p:cBhvr>
                                        <p:cTn id="767" dur="60"/>
                                        <p:tgtEl>
                                          <p:spTgt spid="509"/>
                                        </p:tgtEl>
                                      </p:cBhvr>
                                    </p:animEffect>
                                  </p:childTnLst>
                                </p:cTn>
                              </p:par>
                            </p:childTnLst>
                          </p:cTn>
                        </p:par>
                        <p:par>
                          <p:cTn id="768" fill="hold" nodeType="afterGroup">
                            <p:stCondLst>
                              <p:cond delay="13900"/>
                            </p:stCondLst>
                            <p:childTnLst>
                              <p:par>
                                <p:cTn id="769" presetID="9" presetClass="entr" presetSubtype="0" fill="hold" grpId="0" nodeType="afterEffect">
                                  <p:stCondLst>
                                    <p:cond delay="0"/>
                                  </p:stCondLst>
                                  <p:childTnLst>
                                    <p:set>
                                      <p:cBhvr>
                                        <p:cTn id="770" dur="1" fill="hold">
                                          <p:stCondLst>
                                            <p:cond delay="0"/>
                                          </p:stCondLst>
                                        </p:cTn>
                                        <p:tgtEl>
                                          <p:spTgt spid="510"/>
                                        </p:tgtEl>
                                        <p:attrNameLst>
                                          <p:attrName>style.visibility</p:attrName>
                                        </p:attrNameLst>
                                      </p:cBhvr>
                                      <p:to>
                                        <p:strVal val="visible"/>
                                      </p:to>
                                    </p:set>
                                    <p:animEffect transition="in" filter="dissolve">
                                      <p:cBhvr>
                                        <p:cTn id="771" dur="60"/>
                                        <p:tgtEl>
                                          <p:spTgt spid="510"/>
                                        </p:tgtEl>
                                      </p:cBhvr>
                                    </p:animEffect>
                                  </p:childTnLst>
                                </p:cTn>
                              </p:par>
                            </p:childTnLst>
                          </p:cTn>
                        </p:par>
                        <p:par>
                          <p:cTn id="772" fill="hold" nodeType="afterGroup">
                            <p:stCondLst>
                              <p:cond delay="13960"/>
                            </p:stCondLst>
                            <p:childTnLst>
                              <p:par>
                                <p:cTn id="773" presetID="9" presetClass="entr" presetSubtype="0" fill="hold" grpId="0" nodeType="afterEffect">
                                  <p:stCondLst>
                                    <p:cond delay="0"/>
                                  </p:stCondLst>
                                  <p:childTnLst>
                                    <p:set>
                                      <p:cBhvr>
                                        <p:cTn id="774" dur="1" fill="hold">
                                          <p:stCondLst>
                                            <p:cond delay="0"/>
                                          </p:stCondLst>
                                        </p:cTn>
                                        <p:tgtEl>
                                          <p:spTgt spid="511"/>
                                        </p:tgtEl>
                                        <p:attrNameLst>
                                          <p:attrName>style.visibility</p:attrName>
                                        </p:attrNameLst>
                                      </p:cBhvr>
                                      <p:to>
                                        <p:strVal val="visible"/>
                                      </p:to>
                                    </p:set>
                                    <p:animEffect transition="in" filter="dissolve">
                                      <p:cBhvr>
                                        <p:cTn id="775" dur="60"/>
                                        <p:tgtEl>
                                          <p:spTgt spid="511"/>
                                        </p:tgtEl>
                                      </p:cBhvr>
                                    </p:animEffect>
                                  </p:childTnLst>
                                </p:cTn>
                              </p:par>
                            </p:childTnLst>
                          </p:cTn>
                        </p:par>
                        <p:par>
                          <p:cTn id="776" fill="hold" nodeType="afterGroup">
                            <p:stCondLst>
                              <p:cond delay="14020"/>
                            </p:stCondLst>
                            <p:childTnLst>
                              <p:par>
                                <p:cTn id="777" presetID="9" presetClass="entr" presetSubtype="0" fill="hold" grpId="0" nodeType="afterEffect">
                                  <p:stCondLst>
                                    <p:cond delay="0"/>
                                  </p:stCondLst>
                                  <p:childTnLst>
                                    <p:set>
                                      <p:cBhvr>
                                        <p:cTn id="778" dur="1" fill="hold">
                                          <p:stCondLst>
                                            <p:cond delay="0"/>
                                          </p:stCondLst>
                                        </p:cTn>
                                        <p:tgtEl>
                                          <p:spTgt spid="512"/>
                                        </p:tgtEl>
                                        <p:attrNameLst>
                                          <p:attrName>style.visibility</p:attrName>
                                        </p:attrNameLst>
                                      </p:cBhvr>
                                      <p:to>
                                        <p:strVal val="visible"/>
                                      </p:to>
                                    </p:set>
                                    <p:animEffect transition="in" filter="dissolve">
                                      <p:cBhvr>
                                        <p:cTn id="779" dur="60"/>
                                        <p:tgtEl>
                                          <p:spTgt spid="512"/>
                                        </p:tgtEl>
                                      </p:cBhvr>
                                    </p:animEffect>
                                  </p:childTnLst>
                                </p:cTn>
                              </p:par>
                            </p:childTnLst>
                          </p:cTn>
                        </p:par>
                        <p:par>
                          <p:cTn id="780" fill="hold" nodeType="afterGroup">
                            <p:stCondLst>
                              <p:cond delay="14080"/>
                            </p:stCondLst>
                            <p:childTnLst>
                              <p:par>
                                <p:cTn id="781" presetID="9" presetClass="entr" presetSubtype="0" fill="hold" grpId="0" nodeType="afterEffect">
                                  <p:stCondLst>
                                    <p:cond delay="0"/>
                                  </p:stCondLst>
                                  <p:childTnLst>
                                    <p:set>
                                      <p:cBhvr>
                                        <p:cTn id="782" dur="1" fill="hold">
                                          <p:stCondLst>
                                            <p:cond delay="0"/>
                                          </p:stCondLst>
                                        </p:cTn>
                                        <p:tgtEl>
                                          <p:spTgt spid="513"/>
                                        </p:tgtEl>
                                        <p:attrNameLst>
                                          <p:attrName>style.visibility</p:attrName>
                                        </p:attrNameLst>
                                      </p:cBhvr>
                                      <p:to>
                                        <p:strVal val="visible"/>
                                      </p:to>
                                    </p:set>
                                    <p:animEffect transition="in" filter="dissolve">
                                      <p:cBhvr>
                                        <p:cTn id="783" dur="60"/>
                                        <p:tgtEl>
                                          <p:spTgt spid="513"/>
                                        </p:tgtEl>
                                      </p:cBhvr>
                                    </p:animEffect>
                                  </p:childTnLst>
                                </p:cTn>
                              </p:par>
                            </p:childTnLst>
                          </p:cTn>
                        </p:par>
                        <p:par>
                          <p:cTn id="784" fill="hold" nodeType="afterGroup">
                            <p:stCondLst>
                              <p:cond delay="14140"/>
                            </p:stCondLst>
                            <p:childTnLst>
                              <p:par>
                                <p:cTn id="785" presetID="9" presetClass="entr" presetSubtype="0" fill="hold" grpId="0" nodeType="afterEffect">
                                  <p:stCondLst>
                                    <p:cond delay="0"/>
                                  </p:stCondLst>
                                  <p:childTnLst>
                                    <p:set>
                                      <p:cBhvr>
                                        <p:cTn id="786" dur="1" fill="hold">
                                          <p:stCondLst>
                                            <p:cond delay="0"/>
                                          </p:stCondLst>
                                        </p:cTn>
                                        <p:tgtEl>
                                          <p:spTgt spid="514"/>
                                        </p:tgtEl>
                                        <p:attrNameLst>
                                          <p:attrName>style.visibility</p:attrName>
                                        </p:attrNameLst>
                                      </p:cBhvr>
                                      <p:to>
                                        <p:strVal val="visible"/>
                                      </p:to>
                                    </p:set>
                                    <p:animEffect transition="in" filter="dissolve">
                                      <p:cBhvr>
                                        <p:cTn id="787" dur="60"/>
                                        <p:tgtEl>
                                          <p:spTgt spid="514"/>
                                        </p:tgtEl>
                                      </p:cBhvr>
                                    </p:animEffect>
                                  </p:childTnLst>
                                </p:cTn>
                              </p:par>
                            </p:childTnLst>
                          </p:cTn>
                        </p:par>
                        <p:par>
                          <p:cTn id="788" fill="hold" nodeType="afterGroup">
                            <p:stCondLst>
                              <p:cond delay="14200"/>
                            </p:stCondLst>
                            <p:childTnLst>
                              <p:par>
                                <p:cTn id="789" presetID="9" presetClass="entr" presetSubtype="0" fill="hold" grpId="0" nodeType="afterEffect">
                                  <p:stCondLst>
                                    <p:cond delay="0"/>
                                  </p:stCondLst>
                                  <p:childTnLst>
                                    <p:set>
                                      <p:cBhvr>
                                        <p:cTn id="790" dur="1" fill="hold">
                                          <p:stCondLst>
                                            <p:cond delay="0"/>
                                          </p:stCondLst>
                                        </p:cTn>
                                        <p:tgtEl>
                                          <p:spTgt spid="515"/>
                                        </p:tgtEl>
                                        <p:attrNameLst>
                                          <p:attrName>style.visibility</p:attrName>
                                        </p:attrNameLst>
                                      </p:cBhvr>
                                      <p:to>
                                        <p:strVal val="visible"/>
                                      </p:to>
                                    </p:set>
                                    <p:animEffect transition="in" filter="dissolve">
                                      <p:cBhvr>
                                        <p:cTn id="791" dur="60"/>
                                        <p:tgtEl>
                                          <p:spTgt spid="515"/>
                                        </p:tgtEl>
                                      </p:cBhvr>
                                    </p:animEffect>
                                  </p:childTnLst>
                                </p:cTn>
                              </p:par>
                            </p:childTnLst>
                          </p:cTn>
                        </p:par>
                        <p:par>
                          <p:cTn id="792" fill="hold" nodeType="afterGroup">
                            <p:stCondLst>
                              <p:cond delay="14260"/>
                            </p:stCondLst>
                            <p:childTnLst>
                              <p:par>
                                <p:cTn id="793" presetID="9" presetClass="entr" presetSubtype="0" fill="hold" grpId="0" nodeType="afterEffect">
                                  <p:stCondLst>
                                    <p:cond delay="0"/>
                                  </p:stCondLst>
                                  <p:childTnLst>
                                    <p:set>
                                      <p:cBhvr>
                                        <p:cTn id="794" dur="1" fill="hold">
                                          <p:stCondLst>
                                            <p:cond delay="0"/>
                                          </p:stCondLst>
                                        </p:cTn>
                                        <p:tgtEl>
                                          <p:spTgt spid="516"/>
                                        </p:tgtEl>
                                        <p:attrNameLst>
                                          <p:attrName>style.visibility</p:attrName>
                                        </p:attrNameLst>
                                      </p:cBhvr>
                                      <p:to>
                                        <p:strVal val="visible"/>
                                      </p:to>
                                    </p:set>
                                    <p:animEffect transition="in" filter="dissolve">
                                      <p:cBhvr>
                                        <p:cTn id="795" dur="60"/>
                                        <p:tgtEl>
                                          <p:spTgt spid="516"/>
                                        </p:tgtEl>
                                      </p:cBhvr>
                                    </p:animEffect>
                                  </p:childTnLst>
                                </p:cTn>
                              </p:par>
                            </p:childTnLst>
                          </p:cTn>
                        </p:par>
                        <p:par>
                          <p:cTn id="796" fill="hold" nodeType="afterGroup">
                            <p:stCondLst>
                              <p:cond delay="14320"/>
                            </p:stCondLst>
                            <p:childTnLst>
                              <p:par>
                                <p:cTn id="797" presetID="9" presetClass="entr" presetSubtype="0" fill="hold" grpId="0" nodeType="afterEffect">
                                  <p:stCondLst>
                                    <p:cond delay="0"/>
                                  </p:stCondLst>
                                  <p:childTnLst>
                                    <p:set>
                                      <p:cBhvr>
                                        <p:cTn id="798" dur="1" fill="hold">
                                          <p:stCondLst>
                                            <p:cond delay="0"/>
                                          </p:stCondLst>
                                        </p:cTn>
                                        <p:tgtEl>
                                          <p:spTgt spid="517"/>
                                        </p:tgtEl>
                                        <p:attrNameLst>
                                          <p:attrName>style.visibility</p:attrName>
                                        </p:attrNameLst>
                                      </p:cBhvr>
                                      <p:to>
                                        <p:strVal val="visible"/>
                                      </p:to>
                                    </p:set>
                                    <p:animEffect transition="in" filter="dissolve">
                                      <p:cBhvr>
                                        <p:cTn id="799" dur="60"/>
                                        <p:tgtEl>
                                          <p:spTgt spid="517"/>
                                        </p:tgtEl>
                                      </p:cBhvr>
                                    </p:animEffect>
                                  </p:childTnLst>
                                </p:cTn>
                              </p:par>
                            </p:childTnLst>
                          </p:cTn>
                        </p:par>
                        <p:par>
                          <p:cTn id="800" fill="hold" nodeType="afterGroup">
                            <p:stCondLst>
                              <p:cond delay="14380"/>
                            </p:stCondLst>
                            <p:childTnLst>
                              <p:par>
                                <p:cTn id="801" presetID="9" presetClass="entr" presetSubtype="0" fill="hold" grpId="0" nodeType="afterEffect">
                                  <p:stCondLst>
                                    <p:cond delay="0"/>
                                  </p:stCondLst>
                                  <p:childTnLst>
                                    <p:set>
                                      <p:cBhvr>
                                        <p:cTn id="802" dur="1" fill="hold">
                                          <p:stCondLst>
                                            <p:cond delay="0"/>
                                          </p:stCondLst>
                                        </p:cTn>
                                        <p:tgtEl>
                                          <p:spTgt spid="518"/>
                                        </p:tgtEl>
                                        <p:attrNameLst>
                                          <p:attrName>style.visibility</p:attrName>
                                        </p:attrNameLst>
                                      </p:cBhvr>
                                      <p:to>
                                        <p:strVal val="visible"/>
                                      </p:to>
                                    </p:set>
                                    <p:animEffect transition="in" filter="dissolve">
                                      <p:cBhvr>
                                        <p:cTn id="803" dur="60"/>
                                        <p:tgtEl>
                                          <p:spTgt spid="518"/>
                                        </p:tgtEl>
                                      </p:cBhvr>
                                    </p:animEffect>
                                  </p:childTnLst>
                                </p:cTn>
                              </p:par>
                            </p:childTnLst>
                          </p:cTn>
                        </p:par>
                        <p:par>
                          <p:cTn id="804" fill="hold" nodeType="afterGroup">
                            <p:stCondLst>
                              <p:cond delay="14440"/>
                            </p:stCondLst>
                            <p:childTnLst>
                              <p:par>
                                <p:cTn id="805" presetID="9" presetClass="entr" presetSubtype="0" fill="hold" grpId="0" nodeType="afterEffect">
                                  <p:stCondLst>
                                    <p:cond delay="0"/>
                                  </p:stCondLst>
                                  <p:childTnLst>
                                    <p:set>
                                      <p:cBhvr>
                                        <p:cTn id="806" dur="1" fill="hold">
                                          <p:stCondLst>
                                            <p:cond delay="0"/>
                                          </p:stCondLst>
                                        </p:cTn>
                                        <p:tgtEl>
                                          <p:spTgt spid="519"/>
                                        </p:tgtEl>
                                        <p:attrNameLst>
                                          <p:attrName>style.visibility</p:attrName>
                                        </p:attrNameLst>
                                      </p:cBhvr>
                                      <p:to>
                                        <p:strVal val="visible"/>
                                      </p:to>
                                    </p:set>
                                    <p:animEffect transition="in" filter="dissolve">
                                      <p:cBhvr>
                                        <p:cTn id="807" dur="60"/>
                                        <p:tgtEl>
                                          <p:spTgt spid="519"/>
                                        </p:tgtEl>
                                      </p:cBhvr>
                                    </p:animEffect>
                                  </p:childTnLst>
                                </p:cTn>
                              </p:par>
                            </p:childTnLst>
                          </p:cTn>
                        </p:par>
                        <p:par>
                          <p:cTn id="808" fill="hold" nodeType="afterGroup">
                            <p:stCondLst>
                              <p:cond delay="14500"/>
                            </p:stCondLst>
                            <p:childTnLst>
                              <p:par>
                                <p:cTn id="809" presetID="9" presetClass="entr" presetSubtype="0" fill="hold" grpId="0" nodeType="afterEffect">
                                  <p:stCondLst>
                                    <p:cond delay="0"/>
                                  </p:stCondLst>
                                  <p:childTnLst>
                                    <p:set>
                                      <p:cBhvr>
                                        <p:cTn id="810" dur="1" fill="hold">
                                          <p:stCondLst>
                                            <p:cond delay="0"/>
                                          </p:stCondLst>
                                        </p:cTn>
                                        <p:tgtEl>
                                          <p:spTgt spid="520"/>
                                        </p:tgtEl>
                                        <p:attrNameLst>
                                          <p:attrName>style.visibility</p:attrName>
                                        </p:attrNameLst>
                                      </p:cBhvr>
                                      <p:to>
                                        <p:strVal val="visible"/>
                                      </p:to>
                                    </p:set>
                                    <p:animEffect transition="in" filter="dissolve">
                                      <p:cBhvr>
                                        <p:cTn id="811" dur="60"/>
                                        <p:tgtEl>
                                          <p:spTgt spid="520"/>
                                        </p:tgtEl>
                                      </p:cBhvr>
                                    </p:animEffect>
                                  </p:childTnLst>
                                </p:cTn>
                              </p:par>
                            </p:childTnLst>
                          </p:cTn>
                        </p:par>
                        <p:par>
                          <p:cTn id="812" fill="hold" nodeType="afterGroup">
                            <p:stCondLst>
                              <p:cond delay="14560"/>
                            </p:stCondLst>
                            <p:childTnLst>
                              <p:par>
                                <p:cTn id="813" presetID="9" presetClass="entr" presetSubtype="0" fill="hold" grpId="0" nodeType="afterEffect">
                                  <p:stCondLst>
                                    <p:cond delay="0"/>
                                  </p:stCondLst>
                                  <p:childTnLst>
                                    <p:set>
                                      <p:cBhvr>
                                        <p:cTn id="814" dur="1" fill="hold">
                                          <p:stCondLst>
                                            <p:cond delay="0"/>
                                          </p:stCondLst>
                                        </p:cTn>
                                        <p:tgtEl>
                                          <p:spTgt spid="521"/>
                                        </p:tgtEl>
                                        <p:attrNameLst>
                                          <p:attrName>style.visibility</p:attrName>
                                        </p:attrNameLst>
                                      </p:cBhvr>
                                      <p:to>
                                        <p:strVal val="visible"/>
                                      </p:to>
                                    </p:set>
                                    <p:animEffect transition="in" filter="dissolve">
                                      <p:cBhvr>
                                        <p:cTn id="815" dur="60"/>
                                        <p:tgtEl>
                                          <p:spTgt spid="521"/>
                                        </p:tgtEl>
                                      </p:cBhvr>
                                    </p:animEffect>
                                  </p:childTnLst>
                                </p:cTn>
                              </p:par>
                            </p:childTnLst>
                          </p:cTn>
                        </p:par>
                        <p:par>
                          <p:cTn id="816" fill="hold" nodeType="afterGroup">
                            <p:stCondLst>
                              <p:cond delay="14620"/>
                            </p:stCondLst>
                            <p:childTnLst>
                              <p:par>
                                <p:cTn id="817" presetID="9" presetClass="entr" presetSubtype="0" fill="hold" grpId="0" nodeType="afterEffect">
                                  <p:stCondLst>
                                    <p:cond delay="0"/>
                                  </p:stCondLst>
                                  <p:childTnLst>
                                    <p:set>
                                      <p:cBhvr>
                                        <p:cTn id="818" dur="1" fill="hold">
                                          <p:stCondLst>
                                            <p:cond delay="0"/>
                                          </p:stCondLst>
                                        </p:cTn>
                                        <p:tgtEl>
                                          <p:spTgt spid="522"/>
                                        </p:tgtEl>
                                        <p:attrNameLst>
                                          <p:attrName>style.visibility</p:attrName>
                                        </p:attrNameLst>
                                      </p:cBhvr>
                                      <p:to>
                                        <p:strVal val="visible"/>
                                      </p:to>
                                    </p:set>
                                    <p:animEffect transition="in" filter="dissolve">
                                      <p:cBhvr>
                                        <p:cTn id="819" dur="60"/>
                                        <p:tgtEl>
                                          <p:spTgt spid="522"/>
                                        </p:tgtEl>
                                      </p:cBhvr>
                                    </p:animEffect>
                                  </p:childTnLst>
                                </p:cTn>
                              </p:par>
                            </p:childTnLst>
                          </p:cTn>
                        </p:par>
                        <p:par>
                          <p:cTn id="820" fill="hold" nodeType="afterGroup">
                            <p:stCondLst>
                              <p:cond delay="14680"/>
                            </p:stCondLst>
                            <p:childTnLst>
                              <p:par>
                                <p:cTn id="821" presetID="9" presetClass="entr" presetSubtype="0" fill="hold" grpId="0" nodeType="afterEffect">
                                  <p:stCondLst>
                                    <p:cond delay="0"/>
                                  </p:stCondLst>
                                  <p:childTnLst>
                                    <p:set>
                                      <p:cBhvr>
                                        <p:cTn id="822" dur="1" fill="hold">
                                          <p:stCondLst>
                                            <p:cond delay="0"/>
                                          </p:stCondLst>
                                        </p:cTn>
                                        <p:tgtEl>
                                          <p:spTgt spid="523"/>
                                        </p:tgtEl>
                                        <p:attrNameLst>
                                          <p:attrName>style.visibility</p:attrName>
                                        </p:attrNameLst>
                                      </p:cBhvr>
                                      <p:to>
                                        <p:strVal val="visible"/>
                                      </p:to>
                                    </p:set>
                                    <p:animEffect transition="in" filter="dissolve">
                                      <p:cBhvr>
                                        <p:cTn id="823" dur="60"/>
                                        <p:tgtEl>
                                          <p:spTgt spid="523"/>
                                        </p:tgtEl>
                                      </p:cBhvr>
                                    </p:animEffect>
                                  </p:childTnLst>
                                </p:cTn>
                              </p:par>
                            </p:childTnLst>
                          </p:cTn>
                        </p:par>
                        <p:par>
                          <p:cTn id="824" fill="hold" nodeType="afterGroup">
                            <p:stCondLst>
                              <p:cond delay="14740"/>
                            </p:stCondLst>
                            <p:childTnLst>
                              <p:par>
                                <p:cTn id="825" presetID="9" presetClass="entr" presetSubtype="0" fill="hold" grpId="0" nodeType="afterEffect">
                                  <p:stCondLst>
                                    <p:cond delay="0"/>
                                  </p:stCondLst>
                                  <p:childTnLst>
                                    <p:set>
                                      <p:cBhvr>
                                        <p:cTn id="826" dur="1" fill="hold">
                                          <p:stCondLst>
                                            <p:cond delay="0"/>
                                          </p:stCondLst>
                                        </p:cTn>
                                        <p:tgtEl>
                                          <p:spTgt spid="524"/>
                                        </p:tgtEl>
                                        <p:attrNameLst>
                                          <p:attrName>style.visibility</p:attrName>
                                        </p:attrNameLst>
                                      </p:cBhvr>
                                      <p:to>
                                        <p:strVal val="visible"/>
                                      </p:to>
                                    </p:set>
                                    <p:animEffect transition="in" filter="dissolve">
                                      <p:cBhvr>
                                        <p:cTn id="827" dur="60"/>
                                        <p:tgtEl>
                                          <p:spTgt spid="524"/>
                                        </p:tgtEl>
                                      </p:cBhvr>
                                    </p:animEffect>
                                  </p:childTnLst>
                                </p:cTn>
                              </p:par>
                            </p:childTnLst>
                          </p:cTn>
                        </p:par>
                        <p:par>
                          <p:cTn id="828" fill="hold" nodeType="afterGroup">
                            <p:stCondLst>
                              <p:cond delay="14800"/>
                            </p:stCondLst>
                            <p:childTnLst>
                              <p:par>
                                <p:cTn id="829" presetID="9" presetClass="entr" presetSubtype="0" fill="hold" grpId="0" nodeType="afterEffect">
                                  <p:stCondLst>
                                    <p:cond delay="0"/>
                                  </p:stCondLst>
                                  <p:childTnLst>
                                    <p:set>
                                      <p:cBhvr>
                                        <p:cTn id="830" dur="1" fill="hold">
                                          <p:stCondLst>
                                            <p:cond delay="0"/>
                                          </p:stCondLst>
                                        </p:cTn>
                                        <p:tgtEl>
                                          <p:spTgt spid="525"/>
                                        </p:tgtEl>
                                        <p:attrNameLst>
                                          <p:attrName>style.visibility</p:attrName>
                                        </p:attrNameLst>
                                      </p:cBhvr>
                                      <p:to>
                                        <p:strVal val="visible"/>
                                      </p:to>
                                    </p:set>
                                    <p:animEffect transition="in" filter="dissolve">
                                      <p:cBhvr>
                                        <p:cTn id="831" dur="60"/>
                                        <p:tgtEl>
                                          <p:spTgt spid="525"/>
                                        </p:tgtEl>
                                      </p:cBhvr>
                                    </p:animEffect>
                                  </p:childTnLst>
                                </p:cTn>
                              </p:par>
                            </p:childTnLst>
                          </p:cTn>
                        </p:par>
                        <p:par>
                          <p:cTn id="832" fill="hold" nodeType="afterGroup">
                            <p:stCondLst>
                              <p:cond delay="14860"/>
                            </p:stCondLst>
                            <p:childTnLst>
                              <p:par>
                                <p:cTn id="833" presetID="9" presetClass="entr" presetSubtype="0" fill="hold" grpId="0" nodeType="afterEffect">
                                  <p:stCondLst>
                                    <p:cond delay="0"/>
                                  </p:stCondLst>
                                  <p:childTnLst>
                                    <p:set>
                                      <p:cBhvr>
                                        <p:cTn id="834" dur="1" fill="hold">
                                          <p:stCondLst>
                                            <p:cond delay="0"/>
                                          </p:stCondLst>
                                        </p:cTn>
                                        <p:tgtEl>
                                          <p:spTgt spid="526"/>
                                        </p:tgtEl>
                                        <p:attrNameLst>
                                          <p:attrName>style.visibility</p:attrName>
                                        </p:attrNameLst>
                                      </p:cBhvr>
                                      <p:to>
                                        <p:strVal val="visible"/>
                                      </p:to>
                                    </p:set>
                                    <p:animEffect transition="in" filter="dissolve">
                                      <p:cBhvr>
                                        <p:cTn id="835" dur="60"/>
                                        <p:tgtEl>
                                          <p:spTgt spid="526"/>
                                        </p:tgtEl>
                                      </p:cBhvr>
                                    </p:animEffect>
                                  </p:childTnLst>
                                </p:cTn>
                              </p:par>
                            </p:childTnLst>
                          </p:cTn>
                        </p:par>
                        <p:par>
                          <p:cTn id="836" fill="hold" nodeType="afterGroup">
                            <p:stCondLst>
                              <p:cond delay="14920"/>
                            </p:stCondLst>
                            <p:childTnLst>
                              <p:par>
                                <p:cTn id="837" presetID="9" presetClass="entr" presetSubtype="0" fill="hold" grpId="0" nodeType="afterEffect">
                                  <p:stCondLst>
                                    <p:cond delay="0"/>
                                  </p:stCondLst>
                                  <p:childTnLst>
                                    <p:set>
                                      <p:cBhvr>
                                        <p:cTn id="838" dur="1" fill="hold">
                                          <p:stCondLst>
                                            <p:cond delay="0"/>
                                          </p:stCondLst>
                                        </p:cTn>
                                        <p:tgtEl>
                                          <p:spTgt spid="527"/>
                                        </p:tgtEl>
                                        <p:attrNameLst>
                                          <p:attrName>style.visibility</p:attrName>
                                        </p:attrNameLst>
                                      </p:cBhvr>
                                      <p:to>
                                        <p:strVal val="visible"/>
                                      </p:to>
                                    </p:set>
                                    <p:animEffect transition="in" filter="dissolve">
                                      <p:cBhvr>
                                        <p:cTn id="839" dur="60"/>
                                        <p:tgtEl>
                                          <p:spTgt spid="527"/>
                                        </p:tgtEl>
                                      </p:cBhvr>
                                    </p:animEffect>
                                  </p:childTnLst>
                                </p:cTn>
                              </p:par>
                            </p:childTnLst>
                          </p:cTn>
                        </p:par>
                        <p:par>
                          <p:cTn id="840" fill="hold" nodeType="afterGroup">
                            <p:stCondLst>
                              <p:cond delay="14980"/>
                            </p:stCondLst>
                            <p:childTnLst>
                              <p:par>
                                <p:cTn id="841" presetID="9" presetClass="entr" presetSubtype="0" fill="hold" grpId="0" nodeType="afterEffect">
                                  <p:stCondLst>
                                    <p:cond delay="0"/>
                                  </p:stCondLst>
                                  <p:childTnLst>
                                    <p:set>
                                      <p:cBhvr>
                                        <p:cTn id="842" dur="1" fill="hold">
                                          <p:stCondLst>
                                            <p:cond delay="0"/>
                                          </p:stCondLst>
                                        </p:cTn>
                                        <p:tgtEl>
                                          <p:spTgt spid="528"/>
                                        </p:tgtEl>
                                        <p:attrNameLst>
                                          <p:attrName>style.visibility</p:attrName>
                                        </p:attrNameLst>
                                      </p:cBhvr>
                                      <p:to>
                                        <p:strVal val="visible"/>
                                      </p:to>
                                    </p:set>
                                    <p:animEffect transition="in" filter="dissolve">
                                      <p:cBhvr>
                                        <p:cTn id="843" dur="60"/>
                                        <p:tgtEl>
                                          <p:spTgt spid="528"/>
                                        </p:tgtEl>
                                      </p:cBhvr>
                                    </p:animEffect>
                                  </p:childTnLst>
                                </p:cTn>
                              </p:par>
                            </p:childTnLst>
                          </p:cTn>
                        </p:par>
                        <p:par>
                          <p:cTn id="844" fill="hold" nodeType="afterGroup">
                            <p:stCondLst>
                              <p:cond delay="15040"/>
                            </p:stCondLst>
                            <p:childTnLst>
                              <p:par>
                                <p:cTn id="845" presetID="9" presetClass="entr" presetSubtype="0" fill="hold" grpId="0" nodeType="afterEffect">
                                  <p:stCondLst>
                                    <p:cond delay="0"/>
                                  </p:stCondLst>
                                  <p:childTnLst>
                                    <p:set>
                                      <p:cBhvr>
                                        <p:cTn id="846" dur="1" fill="hold">
                                          <p:stCondLst>
                                            <p:cond delay="0"/>
                                          </p:stCondLst>
                                        </p:cTn>
                                        <p:tgtEl>
                                          <p:spTgt spid="529"/>
                                        </p:tgtEl>
                                        <p:attrNameLst>
                                          <p:attrName>style.visibility</p:attrName>
                                        </p:attrNameLst>
                                      </p:cBhvr>
                                      <p:to>
                                        <p:strVal val="visible"/>
                                      </p:to>
                                    </p:set>
                                    <p:animEffect transition="in" filter="dissolve">
                                      <p:cBhvr>
                                        <p:cTn id="847" dur="60"/>
                                        <p:tgtEl>
                                          <p:spTgt spid="529"/>
                                        </p:tgtEl>
                                      </p:cBhvr>
                                    </p:animEffect>
                                  </p:childTnLst>
                                </p:cTn>
                              </p:par>
                            </p:childTnLst>
                          </p:cTn>
                        </p:par>
                        <p:par>
                          <p:cTn id="848" fill="hold" nodeType="afterGroup">
                            <p:stCondLst>
                              <p:cond delay="15100"/>
                            </p:stCondLst>
                            <p:childTnLst>
                              <p:par>
                                <p:cTn id="849" presetID="9" presetClass="entr" presetSubtype="0" fill="hold" grpId="0" nodeType="afterEffect">
                                  <p:stCondLst>
                                    <p:cond delay="0"/>
                                  </p:stCondLst>
                                  <p:childTnLst>
                                    <p:set>
                                      <p:cBhvr>
                                        <p:cTn id="850" dur="1" fill="hold">
                                          <p:stCondLst>
                                            <p:cond delay="0"/>
                                          </p:stCondLst>
                                        </p:cTn>
                                        <p:tgtEl>
                                          <p:spTgt spid="530"/>
                                        </p:tgtEl>
                                        <p:attrNameLst>
                                          <p:attrName>style.visibility</p:attrName>
                                        </p:attrNameLst>
                                      </p:cBhvr>
                                      <p:to>
                                        <p:strVal val="visible"/>
                                      </p:to>
                                    </p:set>
                                    <p:animEffect transition="in" filter="dissolve">
                                      <p:cBhvr>
                                        <p:cTn id="851" dur="60"/>
                                        <p:tgtEl>
                                          <p:spTgt spid="530"/>
                                        </p:tgtEl>
                                      </p:cBhvr>
                                    </p:animEffect>
                                  </p:childTnLst>
                                </p:cTn>
                              </p:par>
                            </p:childTnLst>
                          </p:cTn>
                        </p:par>
                        <p:par>
                          <p:cTn id="852" fill="hold" nodeType="afterGroup">
                            <p:stCondLst>
                              <p:cond delay="15160"/>
                            </p:stCondLst>
                            <p:childTnLst>
                              <p:par>
                                <p:cTn id="853" presetID="9" presetClass="entr" presetSubtype="0" fill="hold" grpId="0" nodeType="afterEffect">
                                  <p:stCondLst>
                                    <p:cond delay="0"/>
                                  </p:stCondLst>
                                  <p:childTnLst>
                                    <p:set>
                                      <p:cBhvr>
                                        <p:cTn id="854" dur="1" fill="hold">
                                          <p:stCondLst>
                                            <p:cond delay="0"/>
                                          </p:stCondLst>
                                        </p:cTn>
                                        <p:tgtEl>
                                          <p:spTgt spid="531"/>
                                        </p:tgtEl>
                                        <p:attrNameLst>
                                          <p:attrName>style.visibility</p:attrName>
                                        </p:attrNameLst>
                                      </p:cBhvr>
                                      <p:to>
                                        <p:strVal val="visible"/>
                                      </p:to>
                                    </p:set>
                                    <p:animEffect transition="in" filter="dissolve">
                                      <p:cBhvr>
                                        <p:cTn id="855" dur="60"/>
                                        <p:tgtEl>
                                          <p:spTgt spid="531"/>
                                        </p:tgtEl>
                                      </p:cBhvr>
                                    </p:animEffect>
                                  </p:childTnLst>
                                </p:cTn>
                              </p:par>
                            </p:childTnLst>
                          </p:cTn>
                        </p:par>
                        <p:par>
                          <p:cTn id="856" fill="hold" nodeType="afterGroup">
                            <p:stCondLst>
                              <p:cond delay="15220"/>
                            </p:stCondLst>
                            <p:childTnLst>
                              <p:par>
                                <p:cTn id="857" presetID="9" presetClass="entr" presetSubtype="0" fill="hold" grpId="0" nodeType="afterEffect">
                                  <p:stCondLst>
                                    <p:cond delay="0"/>
                                  </p:stCondLst>
                                  <p:childTnLst>
                                    <p:set>
                                      <p:cBhvr>
                                        <p:cTn id="858" dur="1" fill="hold">
                                          <p:stCondLst>
                                            <p:cond delay="0"/>
                                          </p:stCondLst>
                                        </p:cTn>
                                        <p:tgtEl>
                                          <p:spTgt spid="532"/>
                                        </p:tgtEl>
                                        <p:attrNameLst>
                                          <p:attrName>style.visibility</p:attrName>
                                        </p:attrNameLst>
                                      </p:cBhvr>
                                      <p:to>
                                        <p:strVal val="visible"/>
                                      </p:to>
                                    </p:set>
                                    <p:animEffect transition="in" filter="dissolve">
                                      <p:cBhvr>
                                        <p:cTn id="859" dur="60"/>
                                        <p:tgtEl>
                                          <p:spTgt spid="532"/>
                                        </p:tgtEl>
                                      </p:cBhvr>
                                    </p:animEffect>
                                  </p:childTnLst>
                                </p:cTn>
                              </p:par>
                            </p:childTnLst>
                          </p:cTn>
                        </p:par>
                        <p:par>
                          <p:cTn id="860" fill="hold" nodeType="afterGroup">
                            <p:stCondLst>
                              <p:cond delay="15280"/>
                            </p:stCondLst>
                            <p:childTnLst>
                              <p:par>
                                <p:cTn id="861" presetID="9" presetClass="entr" presetSubtype="0" fill="hold" grpId="0" nodeType="afterEffect">
                                  <p:stCondLst>
                                    <p:cond delay="0"/>
                                  </p:stCondLst>
                                  <p:childTnLst>
                                    <p:set>
                                      <p:cBhvr>
                                        <p:cTn id="862" dur="1" fill="hold">
                                          <p:stCondLst>
                                            <p:cond delay="0"/>
                                          </p:stCondLst>
                                        </p:cTn>
                                        <p:tgtEl>
                                          <p:spTgt spid="533"/>
                                        </p:tgtEl>
                                        <p:attrNameLst>
                                          <p:attrName>style.visibility</p:attrName>
                                        </p:attrNameLst>
                                      </p:cBhvr>
                                      <p:to>
                                        <p:strVal val="visible"/>
                                      </p:to>
                                    </p:set>
                                    <p:animEffect transition="in" filter="dissolve">
                                      <p:cBhvr>
                                        <p:cTn id="863" dur="60"/>
                                        <p:tgtEl>
                                          <p:spTgt spid="533"/>
                                        </p:tgtEl>
                                      </p:cBhvr>
                                    </p:animEffect>
                                  </p:childTnLst>
                                </p:cTn>
                              </p:par>
                            </p:childTnLst>
                          </p:cTn>
                        </p:par>
                        <p:par>
                          <p:cTn id="864" fill="hold" nodeType="afterGroup">
                            <p:stCondLst>
                              <p:cond delay="15340"/>
                            </p:stCondLst>
                            <p:childTnLst>
                              <p:par>
                                <p:cTn id="865" presetID="9" presetClass="entr" presetSubtype="0" fill="hold" grpId="0" nodeType="afterEffect">
                                  <p:stCondLst>
                                    <p:cond delay="0"/>
                                  </p:stCondLst>
                                  <p:childTnLst>
                                    <p:set>
                                      <p:cBhvr>
                                        <p:cTn id="866" dur="1" fill="hold">
                                          <p:stCondLst>
                                            <p:cond delay="0"/>
                                          </p:stCondLst>
                                        </p:cTn>
                                        <p:tgtEl>
                                          <p:spTgt spid="534"/>
                                        </p:tgtEl>
                                        <p:attrNameLst>
                                          <p:attrName>style.visibility</p:attrName>
                                        </p:attrNameLst>
                                      </p:cBhvr>
                                      <p:to>
                                        <p:strVal val="visible"/>
                                      </p:to>
                                    </p:set>
                                    <p:animEffect transition="in" filter="dissolve">
                                      <p:cBhvr>
                                        <p:cTn id="867" dur="60"/>
                                        <p:tgtEl>
                                          <p:spTgt spid="534"/>
                                        </p:tgtEl>
                                      </p:cBhvr>
                                    </p:animEffect>
                                  </p:childTnLst>
                                </p:cTn>
                              </p:par>
                            </p:childTnLst>
                          </p:cTn>
                        </p:par>
                        <p:par>
                          <p:cTn id="868" fill="hold" nodeType="afterGroup">
                            <p:stCondLst>
                              <p:cond delay="15400"/>
                            </p:stCondLst>
                            <p:childTnLst>
                              <p:par>
                                <p:cTn id="869" presetID="9" presetClass="entr" presetSubtype="0" fill="hold" grpId="0" nodeType="afterEffect">
                                  <p:stCondLst>
                                    <p:cond delay="0"/>
                                  </p:stCondLst>
                                  <p:childTnLst>
                                    <p:set>
                                      <p:cBhvr>
                                        <p:cTn id="870" dur="1" fill="hold">
                                          <p:stCondLst>
                                            <p:cond delay="0"/>
                                          </p:stCondLst>
                                        </p:cTn>
                                        <p:tgtEl>
                                          <p:spTgt spid="535"/>
                                        </p:tgtEl>
                                        <p:attrNameLst>
                                          <p:attrName>style.visibility</p:attrName>
                                        </p:attrNameLst>
                                      </p:cBhvr>
                                      <p:to>
                                        <p:strVal val="visible"/>
                                      </p:to>
                                    </p:set>
                                    <p:animEffect transition="in" filter="dissolve">
                                      <p:cBhvr>
                                        <p:cTn id="871" dur="60"/>
                                        <p:tgtEl>
                                          <p:spTgt spid="535"/>
                                        </p:tgtEl>
                                      </p:cBhvr>
                                    </p:animEffect>
                                  </p:childTnLst>
                                </p:cTn>
                              </p:par>
                            </p:childTnLst>
                          </p:cTn>
                        </p:par>
                        <p:par>
                          <p:cTn id="872" fill="hold" nodeType="afterGroup">
                            <p:stCondLst>
                              <p:cond delay="15460"/>
                            </p:stCondLst>
                            <p:childTnLst>
                              <p:par>
                                <p:cTn id="873" presetID="9" presetClass="entr" presetSubtype="0" fill="hold" grpId="0" nodeType="afterEffect">
                                  <p:stCondLst>
                                    <p:cond delay="0"/>
                                  </p:stCondLst>
                                  <p:childTnLst>
                                    <p:set>
                                      <p:cBhvr>
                                        <p:cTn id="874" dur="1" fill="hold">
                                          <p:stCondLst>
                                            <p:cond delay="0"/>
                                          </p:stCondLst>
                                        </p:cTn>
                                        <p:tgtEl>
                                          <p:spTgt spid="536"/>
                                        </p:tgtEl>
                                        <p:attrNameLst>
                                          <p:attrName>style.visibility</p:attrName>
                                        </p:attrNameLst>
                                      </p:cBhvr>
                                      <p:to>
                                        <p:strVal val="visible"/>
                                      </p:to>
                                    </p:set>
                                    <p:animEffect transition="in" filter="dissolve">
                                      <p:cBhvr>
                                        <p:cTn id="875" dur="60"/>
                                        <p:tgtEl>
                                          <p:spTgt spid="536"/>
                                        </p:tgtEl>
                                      </p:cBhvr>
                                    </p:animEffect>
                                  </p:childTnLst>
                                </p:cTn>
                              </p:par>
                            </p:childTnLst>
                          </p:cTn>
                        </p:par>
                        <p:par>
                          <p:cTn id="876" fill="hold" nodeType="afterGroup">
                            <p:stCondLst>
                              <p:cond delay="15520"/>
                            </p:stCondLst>
                            <p:childTnLst>
                              <p:par>
                                <p:cTn id="877" presetID="9" presetClass="entr" presetSubtype="0" fill="hold" grpId="0" nodeType="afterEffect">
                                  <p:stCondLst>
                                    <p:cond delay="0"/>
                                  </p:stCondLst>
                                  <p:childTnLst>
                                    <p:set>
                                      <p:cBhvr>
                                        <p:cTn id="878" dur="1" fill="hold">
                                          <p:stCondLst>
                                            <p:cond delay="0"/>
                                          </p:stCondLst>
                                        </p:cTn>
                                        <p:tgtEl>
                                          <p:spTgt spid="537"/>
                                        </p:tgtEl>
                                        <p:attrNameLst>
                                          <p:attrName>style.visibility</p:attrName>
                                        </p:attrNameLst>
                                      </p:cBhvr>
                                      <p:to>
                                        <p:strVal val="visible"/>
                                      </p:to>
                                    </p:set>
                                    <p:animEffect transition="in" filter="dissolve">
                                      <p:cBhvr>
                                        <p:cTn id="879" dur="60"/>
                                        <p:tgtEl>
                                          <p:spTgt spid="537"/>
                                        </p:tgtEl>
                                      </p:cBhvr>
                                    </p:animEffect>
                                  </p:childTnLst>
                                </p:cTn>
                              </p:par>
                            </p:childTnLst>
                          </p:cTn>
                        </p:par>
                        <p:par>
                          <p:cTn id="880" fill="hold" nodeType="afterGroup">
                            <p:stCondLst>
                              <p:cond delay="15580"/>
                            </p:stCondLst>
                            <p:childTnLst>
                              <p:par>
                                <p:cTn id="881" presetID="9" presetClass="entr" presetSubtype="0" fill="hold" grpId="0" nodeType="afterEffect">
                                  <p:stCondLst>
                                    <p:cond delay="0"/>
                                  </p:stCondLst>
                                  <p:childTnLst>
                                    <p:set>
                                      <p:cBhvr>
                                        <p:cTn id="882" dur="1" fill="hold">
                                          <p:stCondLst>
                                            <p:cond delay="0"/>
                                          </p:stCondLst>
                                        </p:cTn>
                                        <p:tgtEl>
                                          <p:spTgt spid="538"/>
                                        </p:tgtEl>
                                        <p:attrNameLst>
                                          <p:attrName>style.visibility</p:attrName>
                                        </p:attrNameLst>
                                      </p:cBhvr>
                                      <p:to>
                                        <p:strVal val="visible"/>
                                      </p:to>
                                    </p:set>
                                    <p:animEffect transition="in" filter="dissolve">
                                      <p:cBhvr>
                                        <p:cTn id="883" dur="60"/>
                                        <p:tgtEl>
                                          <p:spTgt spid="538"/>
                                        </p:tgtEl>
                                      </p:cBhvr>
                                    </p:animEffect>
                                  </p:childTnLst>
                                </p:cTn>
                              </p:par>
                            </p:childTnLst>
                          </p:cTn>
                        </p:par>
                        <p:par>
                          <p:cTn id="884" fill="hold" nodeType="afterGroup">
                            <p:stCondLst>
                              <p:cond delay="15640"/>
                            </p:stCondLst>
                            <p:childTnLst>
                              <p:par>
                                <p:cTn id="885" presetID="9" presetClass="entr" presetSubtype="0" fill="hold" grpId="0" nodeType="afterEffect">
                                  <p:stCondLst>
                                    <p:cond delay="0"/>
                                  </p:stCondLst>
                                  <p:childTnLst>
                                    <p:set>
                                      <p:cBhvr>
                                        <p:cTn id="886" dur="1" fill="hold">
                                          <p:stCondLst>
                                            <p:cond delay="0"/>
                                          </p:stCondLst>
                                        </p:cTn>
                                        <p:tgtEl>
                                          <p:spTgt spid="539"/>
                                        </p:tgtEl>
                                        <p:attrNameLst>
                                          <p:attrName>style.visibility</p:attrName>
                                        </p:attrNameLst>
                                      </p:cBhvr>
                                      <p:to>
                                        <p:strVal val="visible"/>
                                      </p:to>
                                    </p:set>
                                    <p:animEffect transition="in" filter="dissolve">
                                      <p:cBhvr>
                                        <p:cTn id="887" dur="60"/>
                                        <p:tgtEl>
                                          <p:spTgt spid="539"/>
                                        </p:tgtEl>
                                      </p:cBhvr>
                                    </p:animEffect>
                                  </p:childTnLst>
                                </p:cTn>
                              </p:par>
                            </p:childTnLst>
                          </p:cTn>
                        </p:par>
                        <p:par>
                          <p:cTn id="888" fill="hold" nodeType="afterGroup">
                            <p:stCondLst>
                              <p:cond delay="15700"/>
                            </p:stCondLst>
                            <p:childTnLst>
                              <p:par>
                                <p:cTn id="889" presetID="9" presetClass="entr" presetSubtype="0" fill="hold" grpId="0" nodeType="afterEffect">
                                  <p:stCondLst>
                                    <p:cond delay="0"/>
                                  </p:stCondLst>
                                  <p:childTnLst>
                                    <p:set>
                                      <p:cBhvr>
                                        <p:cTn id="890" dur="1" fill="hold">
                                          <p:stCondLst>
                                            <p:cond delay="0"/>
                                          </p:stCondLst>
                                        </p:cTn>
                                        <p:tgtEl>
                                          <p:spTgt spid="540"/>
                                        </p:tgtEl>
                                        <p:attrNameLst>
                                          <p:attrName>style.visibility</p:attrName>
                                        </p:attrNameLst>
                                      </p:cBhvr>
                                      <p:to>
                                        <p:strVal val="visible"/>
                                      </p:to>
                                    </p:set>
                                    <p:animEffect transition="in" filter="dissolve">
                                      <p:cBhvr>
                                        <p:cTn id="891" dur="60"/>
                                        <p:tgtEl>
                                          <p:spTgt spid="540"/>
                                        </p:tgtEl>
                                      </p:cBhvr>
                                    </p:animEffect>
                                  </p:childTnLst>
                                </p:cTn>
                              </p:par>
                            </p:childTnLst>
                          </p:cTn>
                        </p:par>
                        <p:par>
                          <p:cTn id="892" fill="hold" nodeType="afterGroup">
                            <p:stCondLst>
                              <p:cond delay="15760"/>
                            </p:stCondLst>
                            <p:childTnLst>
                              <p:par>
                                <p:cTn id="893" presetID="9" presetClass="entr" presetSubtype="0" fill="hold" grpId="0" nodeType="afterEffect">
                                  <p:stCondLst>
                                    <p:cond delay="0"/>
                                  </p:stCondLst>
                                  <p:childTnLst>
                                    <p:set>
                                      <p:cBhvr>
                                        <p:cTn id="894" dur="1" fill="hold">
                                          <p:stCondLst>
                                            <p:cond delay="0"/>
                                          </p:stCondLst>
                                        </p:cTn>
                                        <p:tgtEl>
                                          <p:spTgt spid="541"/>
                                        </p:tgtEl>
                                        <p:attrNameLst>
                                          <p:attrName>style.visibility</p:attrName>
                                        </p:attrNameLst>
                                      </p:cBhvr>
                                      <p:to>
                                        <p:strVal val="visible"/>
                                      </p:to>
                                    </p:set>
                                    <p:animEffect transition="in" filter="dissolve">
                                      <p:cBhvr>
                                        <p:cTn id="895" dur="60"/>
                                        <p:tgtEl>
                                          <p:spTgt spid="541"/>
                                        </p:tgtEl>
                                      </p:cBhvr>
                                    </p:animEffect>
                                  </p:childTnLst>
                                </p:cTn>
                              </p:par>
                            </p:childTnLst>
                          </p:cTn>
                        </p:par>
                        <p:par>
                          <p:cTn id="896" fill="hold" nodeType="afterGroup">
                            <p:stCondLst>
                              <p:cond delay="15820"/>
                            </p:stCondLst>
                            <p:childTnLst>
                              <p:par>
                                <p:cTn id="897" presetID="9" presetClass="entr" presetSubtype="0" fill="hold" grpId="0" nodeType="afterEffect">
                                  <p:stCondLst>
                                    <p:cond delay="0"/>
                                  </p:stCondLst>
                                  <p:childTnLst>
                                    <p:set>
                                      <p:cBhvr>
                                        <p:cTn id="898" dur="1" fill="hold">
                                          <p:stCondLst>
                                            <p:cond delay="0"/>
                                          </p:stCondLst>
                                        </p:cTn>
                                        <p:tgtEl>
                                          <p:spTgt spid="542"/>
                                        </p:tgtEl>
                                        <p:attrNameLst>
                                          <p:attrName>style.visibility</p:attrName>
                                        </p:attrNameLst>
                                      </p:cBhvr>
                                      <p:to>
                                        <p:strVal val="visible"/>
                                      </p:to>
                                    </p:set>
                                    <p:animEffect transition="in" filter="dissolve">
                                      <p:cBhvr>
                                        <p:cTn id="899" dur="60"/>
                                        <p:tgtEl>
                                          <p:spTgt spid="542"/>
                                        </p:tgtEl>
                                      </p:cBhvr>
                                    </p:animEffect>
                                  </p:childTnLst>
                                </p:cTn>
                              </p:par>
                            </p:childTnLst>
                          </p:cTn>
                        </p:par>
                        <p:par>
                          <p:cTn id="900" fill="hold" nodeType="afterGroup">
                            <p:stCondLst>
                              <p:cond delay="15880"/>
                            </p:stCondLst>
                            <p:childTnLst>
                              <p:par>
                                <p:cTn id="901" presetID="9" presetClass="entr" presetSubtype="0" fill="hold" grpId="0" nodeType="afterEffect">
                                  <p:stCondLst>
                                    <p:cond delay="0"/>
                                  </p:stCondLst>
                                  <p:childTnLst>
                                    <p:set>
                                      <p:cBhvr>
                                        <p:cTn id="902" dur="1" fill="hold">
                                          <p:stCondLst>
                                            <p:cond delay="0"/>
                                          </p:stCondLst>
                                        </p:cTn>
                                        <p:tgtEl>
                                          <p:spTgt spid="543"/>
                                        </p:tgtEl>
                                        <p:attrNameLst>
                                          <p:attrName>style.visibility</p:attrName>
                                        </p:attrNameLst>
                                      </p:cBhvr>
                                      <p:to>
                                        <p:strVal val="visible"/>
                                      </p:to>
                                    </p:set>
                                    <p:animEffect transition="in" filter="dissolve">
                                      <p:cBhvr>
                                        <p:cTn id="903" dur="60"/>
                                        <p:tgtEl>
                                          <p:spTgt spid="543"/>
                                        </p:tgtEl>
                                      </p:cBhvr>
                                    </p:animEffect>
                                  </p:childTnLst>
                                </p:cTn>
                              </p:par>
                            </p:childTnLst>
                          </p:cTn>
                        </p:par>
                        <p:par>
                          <p:cTn id="904" fill="hold" nodeType="afterGroup">
                            <p:stCondLst>
                              <p:cond delay="15940"/>
                            </p:stCondLst>
                            <p:childTnLst>
                              <p:par>
                                <p:cTn id="905" presetID="9" presetClass="entr" presetSubtype="0" fill="hold" grpId="0" nodeType="afterEffect">
                                  <p:stCondLst>
                                    <p:cond delay="0"/>
                                  </p:stCondLst>
                                  <p:childTnLst>
                                    <p:set>
                                      <p:cBhvr>
                                        <p:cTn id="906" dur="1" fill="hold">
                                          <p:stCondLst>
                                            <p:cond delay="0"/>
                                          </p:stCondLst>
                                        </p:cTn>
                                        <p:tgtEl>
                                          <p:spTgt spid="544"/>
                                        </p:tgtEl>
                                        <p:attrNameLst>
                                          <p:attrName>style.visibility</p:attrName>
                                        </p:attrNameLst>
                                      </p:cBhvr>
                                      <p:to>
                                        <p:strVal val="visible"/>
                                      </p:to>
                                    </p:set>
                                    <p:animEffect transition="in" filter="dissolve">
                                      <p:cBhvr>
                                        <p:cTn id="907" dur="60"/>
                                        <p:tgtEl>
                                          <p:spTgt spid="544"/>
                                        </p:tgtEl>
                                      </p:cBhvr>
                                    </p:animEffect>
                                  </p:childTnLst>
                                </p:cTn>
                              </p:par>
                            </p:childTnLst>
                          </p:cTn>
                        </p:par>
                        <p:par>
                          <p:cTn id="908" fill="hold" nodeType="afterGroup">
                            <p:stCondLst>
                              <p:cond delay="16000"/>
                            </p:stCondLst>
                            <p:childTnLst>
                              <p:par>
                                <p:cTn id="909" presetID="9" presetClass="entr" presetSubtype="0" fill="hold" grpId="0" nodeType="afterEffect">
                                  <p:stCondLst>
                                    <p:cond delay="0"/>
                                  </p:stCondLst>
                                  <p:childTnLst>
                                    <p:set>
                                      <p:cBhvr>
                                        <p:cTn id="910" dur="1" fill="hold">
                                          <p:stCondLst>
                                            <p:cond delay="0"/>
                                          </p:stCondLst>
                                        </p:cTn>
                                        <p:tgtEl>
                                          <p:spTgt spid="545"/>
                                        </p:tgtEl>
                                        <p:attrNameLst>
                                          <p:attrName>style.visibility</p:attrName>
                                        </p:attrNameLst>
                                      </p:cBhvr>
                                      <p:to>
                                        <p:strVal val="visible"/>
                                      </p:to>
                                    </p:set>
                                    <p:animEffect transition="in" filter="dissolve">
                                      <p:cBhvr>
                                        <p:cTn id="911" dur="60"/>
                                        <p:tgtEl>
                                          <p:spTgt spid="545"/>
                                        </p:tgtEl>
                                      </p:cBhvr>
                                    </p:animEffect>
                                  </p:childTnLst>
                                </p:cTn>
                              </p:par>
                            </p:childTnLst>
                          </p:cTn>
                        </p:par>
                        <p:par>
                          <p:cTn id="912" fill="hold" nodeType="afterGroup">
                            <p:stCondLst>
                              <p:cond delay="16060"/>
                            </p:stCondLst>
                            <p:childTnLst>
                              <p:par>
                                <p:cTn id="913" presetID="9" presetClass="entr" presetSubtype="0" fill="hold" grpId="0" nodeType="afterEffect">
                                  <p:stCondLst>
                                    <p:cond delay="0"/>
                                  </p:stCondLst>
                                  <p:childTnLst>
                                    <p:set>
                                      <p:cBhvr>
                                        <p:cTn id="914" dur="1" fill="hold">
                                          <p:stCondLst>
                                            <p:cond delay="0"/>
                                          </p:stCondLst>
                                        </p:cTn>
                                        <p:tgtEl>
                                          <p:spTgt spid="546"/>
                                        </p:tgtEl>
                                        <p:attrNameLst>
                                          <p:attrName>style.visibility</p:attrName>
                                        </p:attrNameLst>
                                      </p:cBhvr>
                                      <p:to>
                                        <p:strVal val="visible"/>
                                      </p:to>
                                    </p:set>
                                    <p:animEffect transition="in" filter="dissolve">
                                      <p:cBhvr>
                                        <p:cTn id="915" dur="60"/>
                                        <p:tgtEl>
                                          <p:spTgt spid="546"/>
                                        </p:tgtEl>
                                      </p:cBhvr>
                                    </p:animEffect>
                                  </p:childTnLst>
                                </p:cTn>
                              </p:par>
                            </p:childTnLst>
                          </p:cTn>
                        </p:par>
                        <p:par>
                          <p:cTn id="916" fill="hold" nodeType="afterGroup">
                            <p:stCondLst>
                              <p:cond delay="16120"/>
                            </p:stCondLst>
                            <p:childTnLst>
                              <p:par>
                                <p:cTn id="917" presetID="9" presetClass="entr" presetSubtype="0" fill="hold" grpId="0" nodeType="afterEffect">
                                  <p:stCondLst>
                                    <p:cond delay="0"/>
                                  </p:stCondLst>
                                  <p:childTnLst>
                                    <p:set>
                                      <p:cBhvr>
                                        <p:cTn id="918" dur="1" fill="hold">
                                          <p:stCondLst>
                                            <p:cond delay="0"/>
                                          </p:stCondLst>
                                        </p:cTn>
                                        <p:tgtEl>
                                          <p:spTgt spid="547"/>
                                        </p:tgtEl>
                                        <p:attrNameLst>
                                          <p:attrName>style.visibility</p:attrName>
                                        </p:attrNameLst>
                                      </p:cBhvr>
                                      <p:to>
                                        <p:strVal val="visible"/>
                                      </p:to>
                                    </p:set>
                                    <p:animEffect transition="in" filter="dissolve">
                                      <p:cBhvr>
                                        <p:cTn id="919" dur="60"/>
                                        <p:tgtEl>
                                          <p:spTgt spid="547"/>
                                        </p:tgtEl>
                                      </p:cBhvr>
                                    </p:animEffect>
                                  </p:childTnLst>
                                </p:cTn>
                              </p:par>
                            </p:childTnLst>
                          </p:cTn>
                        </p:par>
                        <p:par>
                          <p:cTn id="920" fill="hold" nodeType="afterGroup">
                            <p:stCondLst>
                              <p:cond delay="16180"/>
                            </p:stCondLst>
                            <p:childTnLst>
                              <p:par>
                                <p:cTn id="921" presetID="9" presetClass="entr" presetSubtype="0" fill="hold" grpId="0" nodeType="afterEffect">
                                  <p:stCondLst>
                                    <p:cond delay="0"/>
                                  </p:stCondLst>
                                  <p:childTnLst>
                                    <p:set>
                                      <p:cBhvr>
                                        <p:cTn id="922" dur="1" fill="hold">
                                          <p:stCondLst>
                                            <p:cond delay="0"/>
                                          </p:stCondLst>
                                        </p:cTn>
                                        <p:tgtEl>
                                          <p:spTgt spid="548"/>
                                        </p:tgtEl>
                                        <p:attrNameLst>
                                          <p:attrName>style.visibility</p:attrName>
                                        </p:attrNameLst>
                                      </p:cBhvr>
                                      <p:to>
                                        <p:strVal val="visible"/>
                                      </p:to>
                                    </p:set>
                                    <p:animEffect transition="in" filter="dissolve">
                                      <p:cBhvr>
                                        <p:cTn id="923" dur="60"/>
                                        <p:tgtEl>
                                          <p:spTgt spid="548"/>
                                        </p:tgtEl>
                                      </p:cBhvr>
                                    </p:animEffect>
                                  </p:childTnLst>
                                </p:cTn>
                              </p:par>
                            </p:childTnLst>
                          </p:cTn>
                        </p:par>
                        <p:par>
                          <p:cTn id="924" fill="hold" nodeType="afterGroup">
                            <p:stCondLst>
                              <p:cond delay="16240"/>
                            </p:stCondLst>
                            <p:childTnLst>
                              <p:par>
                                <p:cTn id="925" presetID="9" presetClass="entr" presetSubtype="0" fill="hold" grpId="0" nodeType="afterEffect">
                                  <p:stCondLst>
                                    <p:cond delay="0"/>
                                  </p:stCondLst>
                                  <p:childTnLst>
                                    <p:set>
                                      <p:cBhvr>
                                        <p:cTn id="926" dur="1" fill="hold">
                                          <p:stCondLst>
                                            <p:cond delay="0"/>
                                          </p:stCondLst>
                                        </p:cTn>
                                        <p:tgtEl>
                                          <p:spTgt spid="549"/>
                                        </p:tgtEl>
                                        <p:attrNameLst>
                                          <p:attrName>style.visibility</p:attrName>
                                        </p:attrNameLst>
                                      </p:cBhvr>
                                      <p:to>
                                        <p:strVal val="visible"/>
                                      </p:to>
                                    </p:set>
                                    <p:animEffect transition="in" filter="dissolve">
                                      <p:cBhvr>
                                        <p:cTn id="927" dur="60"/>
                                        <p:tgtEl>
                                          <p:spTgt spid="549"/>
                                        </p:tgtEl>
                                      </p:cBhvr>
                                    </p:animEffect>
                                  </p:childTnLst>
                                </p:cTn>
                              </p:par>
                            </p:childTnLst>
                          </p:cTn>
                        </p:par>
                        <p:par>
                          <p:cTn id="928" fill="hold" nodeType="afterGroup">
                            <p:stCondLst>
                              <p:cond delay="16300"/>
                            </p:stCondLst>
                            <p:childTnLst>
                              <p:par>
                                <p:cTn id="929" presetID="9" presetClass="entr" presetSubtype="0" fill="hold" grpId="0" nodeType="afterEffect">
                                  <p:stCondLst>
                                    <p:cond delay="0"/>
                                  </p:stCondLst>
                                  <p:childTnLst>
                                    <p:set>
                                      <p:cBhvr>
                                        <p:cTn id="930" dur="1" fill="hold">
                                          <p:stCondLst>
                                            <p:cond delay="0"/>
                                          </p:stCondLst>
                                        </p:cTn>
                                        <p:tgtEl>
                                          <p:spTgt spid="550"/>
                                        </p:tgtEl>
                                        <p:attrNameLst>
                                          <p:attrName>style.visibility</p:attrName>
                                        </p:attrNameLst>
                                      </p:cBhvr>
                                      <p:to>
                                        <p:strVal val="visible"/>
                                      </p:to>
                                    </p:set>
                                    <p:animEffect transition="in" filter="dissolve">
                                      <p:cBhvr>
                                        <p:cTn id="931" dur="60"/>
                                        <p:tgtEl>
                                          <p:spTgt spid="550"/>
                                        </p:tgtEl>
                                      </p:cBhvr>
                                    </p:animEffect>
                                  </p:childTnLst>
                                </p:cTn>
                              </p:par>
                            </p:childTnLst>
                          </p:cTn>
                        </p:par>
                        <p:par>
                          <p:cTn id="932" fill="hold" nodeType="afterGroup">
                            <p:stCondLst>
                              <p:cond delay="16360"/>
                            </p:stCondLst>
                            <p:childTnLst>
                              <p:par>
                                <p:cTn id="933" presetID="9" presetClass="entr" presetSubtype="0" fill="hold" grpId="0" nodeType="afterEffect">
                                  <p:stCondLst>
                                    <p:cond delay="0"/>
                                  </p:stCondLst>
                                  <p:childTnLst>
                                    <p:set>
                                      <p:cBhvr>
                                        <p:cTn id="934" dur="1" fill="hold">
                                          <p:stCondLst>
                                            <p:cond delay="0"/>
                                          </p:stCondLst>
                                        </p:cTn>
                                        <p:tgtEl>
                                          <p:spTgt spid="551"/>
                                        </p:tgtEl>
                                        <p:attrNameLst>
                                          <p:attrName>style.visibility</p:attrName>
                                        </p:attrNameLst>
                                      </p:cBhvr>
                                      <p:to>
                                        <p:strVal val="visible"/>
                                      </p:to>
                                    </p:set>
                                    <p:animEffect transition="in" filter="dissolve">
                                      <p:cBhvr>
                                        <p:cTn id="935" dur="60"/>
                                        <p:tgtEl>
                                          <p:spTgt spid="551"/>
                                        </p:tgtEl>
                                      </p:cBhvr>
                                    </p:animEffect>
                                  </p:childTnLst>
                                </p:cTn>
                              </p:par>
                            </p:childTnLst>
                          </p:cTn>
                        </p:par>
                        <p:par>
                          <p:cTn id="936" fill="hold" nodeType="afterGroup">
                            <p:stCondLst>
                              <p:cond delay="16420"/>
                            </p:stCondLst>
                            <p:childTnLst>
                              <p:par>
                                <p:cTn id="937" presetID="9" presetClass="entr" presetSubtype="0" fill="hold" grpId="0" nodeType="afterEffect">
                                  <p:stCondLst>
                                    <p:cond delay="0"/>
                                  </p:stCondLst>
                                  <p:childTnLst>
                                    <p:set>
                                      <p:cBhvr>
                                        <p:cTn id="938" dur="1" fill="hold">
                                          <p:stCondLst>
                                            <p:cond delay="0"/>
                                          </p:stCondLst>
                                        </p:cTn>
                                        <p:tgtEl>
                                          <p:spTgt spid="552"/>
                                        </p:tgtEl>
                                        <p:attrNameLst>
                                          <p:attrName>style.visibility</p:attrName>
                                        </p:attrNameLst>
                                      </p:cBhvr>
                                      <p:to>
                                        <p:strVal val="visible"/>
                                      </p:to>
                                    </p:set>
                                    <p:animEffect transition="in" filter="dissolve">
                                      <p:cBhvr>
                                        <p:cTn id="939" dur="60"/>
                                        <p:tgtEl>
                                          <p:spTgt spid="552"/>
                                        </p:tgtEl>
                                      </p:cBhvr>
                                    </p:animEffect>
                                  </p:childTnLst>
                                </p:cTn>
                              </p:par>
                            </p:childTnLst>
                          </p:cTn>
                        </p:par>
                        <p:par>
                          <p:cTn id="940" fill="hold" nodeType="afterGroup">
                            <p:stCondLst>
                              <p:cond delay="16480"/>
                            </p:stCondLst>
                            <p:childTnLst>
                              <p:par>
                                <p:cTn id="941" presetID="9" presetClass="entr" presetSubtype="0" fill="hold" grpId="0" nodeType="afterEffect">
                                  <p:stCondLst>
                                    <p:cond delay="0"/>
                                  </p:stCondLst>
                                  <p:childTnLst>
                                    <p:set>
                                      <p:cBhvr>
                                        <p:cTn id="942" dur="1" fill="hold">
                                          <p:stCondLst>
                                            <p:cond delay="0"/>
                                          </p:stCondLst>
                                        </p:cTn>
                                        <p:tgtEl>
                                          <p:spTgt spid="553"/>
                                        </p:tgtEl>
                                        <p:attrNameLst>
                                          <p:attrName>style.visibility</p:attrName>
                                        </p:attrNameLst>
                                      </p:cBhvr>
                                      <p:to>
                                        <p:strVal val="visible"/>
                                      </p:to>
                                    </p:set>
                                    <p:animEffect transition="in" filter="dissolve">
                                      <p:cBhvr>
                                        <p:cTn id="943" dur="60"/>
                                        <p:tgtEl>
                                          <p:spTgt spid="553"/>
                                        </p:tgtEl>
                                      </p:cBhvr>
                                    </p:animEffect>
                                  </p:childTnLst>
                                </p:cTn>
                              </p:par>
                            </p:childTnLst>
                          </p:cTn>
                        </p:par>
                        <p:par>
                          <p:cTn id="944" fill="hold" nodeType="afterGroup">
                            <p:stCondLst>
                              <p:cond delay="16540"/>
                            </p:stCondLst>
                            <p:childTnLst>
                              <p:par>
                                <p:cTn id="945" presetID="9" presetClass="entr" presetSubtype="0" fill="hold" grpId="0" nodeType="afterEffect">
                                  <p:stCondLst>
                                    <p:cond delay="0"/>
                                  </p:stCondLst>
                                  <p:childTnLst>
                                    <p:set>
                                      <p:cBhvr>
                                        <p:cTn id="946" dur="1" fill="hold">
                                          <p:stCondLst>
                                            <p:cond delay="0"/>
                                          </p:stCondLst>
                                        </p:cTn>
                                        <p:tgtEl>
                                          <p:spTgt spid="554"/>
                                        </p:tgtEl>
                                        <p:attrNameLst>
                                          <p:attrName>style.visibility</p:attrName>
                                        </p:attrNameLst>
                                      </p:cBhvr>
                                      <p:to>
                                        <p:strVal val="visible"/>
                                      </p:to>
                                    </p:set>
                                    <p:animEffect transition="in" filter="dissolve">
                                      <p:cBhvr>
                                        <p:cTn id="947" dur="60"/>
                                        <p:tgtEl>
                                          <p:spTgt spid="554"/>
                                        </p:tgtEl>
                                      </p:cBhvr>
                                    </p:animEffect>
                                  </p:childTnLst>
                                </p:cTn>
                              </p:par>
                            </p:childTnLst>
                          </p:cTn>
                        </p:par>
                        <p:par>
                          <p:cTn id="948" fill="hold" nodeType="afterGroup">
                            <p:stCondLst>
                              <p:cond delay="16600"/>
                            </p:stCondLst>
                            <p:childTnLst>
                              <p:par>
                                <p:cTn id="949" presetID="9" presetClass="entr" presetSubtype="0" fill="hold" grpId="0" nodeType="afterEffect">
                                  <p:stCondLst>
                                    <p:cond delay="0"/>
                                  </p:stCondLst>
                                  <p:childTnLst>
                                    <p:set>
                                      <p:cBhvr>
                                        <p:cTn id="950" dur="1" fill="hold">
                                          <p:stCondLst>
                                            <p:cond delay="0"/>
                                          </p:stCondLst>
                                        </p:cTn>
                                        <p:tgtEl>
                                          <p:spTgt spid="555"/>
                                        </p:tgtEl>
                                        <p:attrNameLst>
                                          <p:attrName>style.visibility</p:attrName>
                                        </p:attrNameLst>
                                      </p:cBhvr>
                                      <p:to>
                                        <p:strVal val="visible"/>
                                      </p:to>
                                    </p:set>
                                    <p:animEffect transition="in" filter="dissolve">
                                      <p:cBhvr>
                                        <p:cTn id="951" dur="60"/>
                                        <p:tgtEl>
                                          <p:spTgt spid="555"/>
                                        </p:tgtEl>
                                      </p:cBhvr>
                                    </p:animEffect>
                                  </p:childTnLst>
                                </p:cTn>
                              </p:par>
                            </p:childTnLst>
                          </p:cTn>
                        </p:par>
                        <p:par>
                          <p:cTn id="952" fill="hold" nodeType="afterGroup">
                            <p:stCondLst>
                              <p:cond delay="16660"/>
                            </p:stCondLst>
                            <p:childTnLst>
                              <p:par>
                                <p:cTn id="953" presetID="9" presetClass="entr" presetSubtype="0" fill="hold" grpId="0" nodeType="afterEffect">
                                  <p:stCondLst>
                                    <p:cond delay="0"/>
                                  </p:stCondLst>
                                  <p:childTnLst>
                                    <p:set>
                                      <p:cBhvr>
                                        <p:cTn id="954" dur="1" fill="hold">
                                          <p:stCondLst>
                                            <p:cond delay="0"/>
                                          </p:stCondLst>
                                        </p:cTn>
                                        <p:tgtEl>
                                          <p:spTgt spid="556"/>
                                        </p:tgtEl>
                                        <p:attrNameLst>
                                          <p:attrName>style.visibility</p:attrName>
                                        </p:attrNameLst>
                                      </p:cBhvr>
                                      <p:to>
                                        <p:strVal val="visible"/>
                                      </p:to>
                                    </p:set>
                                    <p:animEffect transition="in" filter="dissolve">
                                      <p:cBhvr>
                                        <p:cTn id="955" dur="60"/>
                                        <p:tgtEl>
                                          <p:spTgt spid="556"/>
                                        </p:tgtEl>
                                      </p:cBhvr>
                                    </p:animEffect>
                                  </p:childTnLst>
                                </p:cTn>
                              </p:par>
                            </p:childTnLst>
                          </p:cTn>
                        </p:par>
                        <p:par>
                          <p:cTn id="956" fill="hold" nodeType="afterGroup">
                            <p:stCondLst>
                              <p:cond delay="16720"/>
                            </p:stCondLst>
                            <p:childTnLst>
                              <p:par>
                                <p:cTn id="957" presetID="9" presetClass="entr" presetSubtype="0" fill="hold" grpId="0" nodeType="afterEffect">
                                  <p:stCondLst>
                                    <p:cond delay="0"/>
                                  </p:stCondLst>
                                  <p:childTnLst>
                                    <p:set>
                                      <p:cBhvr>
                                        <p:cTn id="958" dur="1" fill="hold">
                                          <p:stCondLst>
                                            <p:cond delay="0"/>
                                          </p:stCondLst>
                                        </p:cTn>
                                        <p:tgtEl>
                                          <p:spTgt spid="557"/>
                                        </p:tgtEl>
                                        <p:attrNameLst>
                                          <p:attrName>style.visibility</p:attrName>
                                        </p:attrNameLst>
                                      </p:cBhvr>
                                      <p:to>
                                        <p:strVal val="visible"/>
                                      </p:to>
                                    </p:set>
                                    <p:animEffect transition="in" filter="dissolve">
                                      <p:cBhvr>
                                        <p:cTn id="959" dur="60"/>
                                        <p:tgtEl>
                                          <p:spTgt spid="557"/>
                                        </p:tgtEl>
                                      </p:cBhvr>
                                    </p:animEffect>
                                  </p:childTnLst>
                                </p:cTn>
                              </p:par>
                            </p:childTnLst>
                          </p:cTn>
                        </p:par>
                        <p:par>
                          <p:cTn id="960" fill="hold" nodeType="afterGroup">
                            <p:stCondLst>
                              <p:cond delay="16780"/>
                            </p:stCondLst>
                            <p:childTnLst>
                              <p:par>
                                <p:cTn id="961" presetID="9" presetClass="entr" presetSubtype="0" fill="hold" grpId="0" nodeType="afterEffect">
                                  <p:stCondLst>
                                    <p:cond delay="0"/>
                                  </p:stCondLst>
                                  <p:childTnLst>
                                    <p:set>
                                      <p:cBhvr>
                                        <p:cTn id="962" dur="1" fill="hold">
                                          <p:stCondLst>
                                            <p:cond delay="0"/>
                                          </p:stCondLst>
                                        </p:cTn>
                                        <p:tgtEl>
                                          <p:spTgt spid="558"/>
                                        </p:tgtEl>
                                        <p:attrNameLst>
                                          <p:attrName>style.visibility</p:attrName>
                                        </p:attrNameLst>
                                      </p:cBhvr>
                                      <p:to>
                                        <p:strVal val="visible"/>
                                      </p:to>
                                    </p:set>
                                    <p:animEffect transition="in" filter="dissolve">
                                      <p:cBhvr>
                                        <p:cTn id="963" dur="60"/>
                                        <p:tgtEl>
                                          <p:spTgt spid="558"/>
                                        </p:tgtEl>
                                      </p:cBhvr>
                                    </p:animEffect>
                                  </p:childTnLst>
                                </p:cTn>
                              </p:par>
                            </p:childTnLst>
                          </p:cTn>
                        </p:par>
                        <p:par>
                          <p:cTn id="964" fill="hold" nodeType="afterGroup">
                            <p:stCondLst>
                              <p:cond delay="16840"/>
                            </p:stCondLst>
                            <p:childTnLst>
                              <p:par>
                                <p:cTn id="965" presetID="9" presetClass="entr" presetSubtype="0" fill="hold" grpId="0" nodeType="afterEffect">
                                  <p:stCondLst>
                                    <p:cond delay="0"/>
                                  </p:stCondLst>
                                  <p:childTnLst>
                                    <p:set>
                                      <p:cBhvr>
                                        <p:cTn id="966" dur="1" fill="hold">
                                          <p:stCondLst>
                                            <p:cond delay="0"/>
                                          </p:stCondLst>
                                        </p:cTn>
                                        <p:tgtEl>
                                          <p:spTgt spid="559"/>
                                        </p:tgtEl>
                                        <p:attrNameLst>
                                          <p:attrName>style.visibility</p:attrName>
                                        </p:attrNameLst>
                                      </p:cBhvr>
                                      <p:to>
                                        <p:strVal val="visible"/>
                                      </p:to>
                                    </p:set>
                                    <p:animEffect transition="in" filter="dissolve">
                                      <p:cBhvr>
                                        <p:cTn id="967" dur="60"/>
                                        <p:tgtEl>
                                          <p:spTgt spid="559"/>
                                        </p:tgtEl>
                                      </p:cBhvr>
                                    </p:animEffect>
                                  </p:childTnLst>
                                </p:cTn>
                              </p:par>
                            </p:childTnLst>
                          </p:cTn>
                        </p:par>
                        <p:par>
                          <p:cTn id="968" fill="hold" nodeType="afterGroup">
                            <p:stCondLst>
                              <p:cond delay="16900"/>
                            </p:stCondLst>
                            <p:childTnLst>
                              <p:par>
                                <p:cTn id="969" presetID="9" presetClass="entr" presetSubtype="0" fill="hold" grpId="0" nodeType="afterEffect">
                                  <p:stCondLst>
                                    <p:cond delay="0"/>
                                  </p:stCondLst>
                                  <p:childTnLst>
                                    <p:set>
                                      <p:cBhvr>
                                        <p:cTn id="970" dur="1" fill="hold">
                                          <p:stCondLst>
                                            <p:cond delay="0"/>
                                          </p:stCondLst>
                                        </p:cTn>
                                        <p:tgtEl>
                                          <p:spTgt spid="560"/>
                                        </p:tgtEl>
                                        <p:attrNameLst>
                                          <p:attrName>style.visibility</p:attrName>
                                        </p:attrNameLst>
                                      </p:cBhvr>
                                      <p:to>
                                        <p:strVal val="visible"/>
                                      </p:to>
                                    </p:set>
                                    <p:animEffect transition="in" filter="dissolve">
                                      <p:cBhvr>
                                        <p:cTn id="971" dur="60"/>
                                        <p:tgtEl>
                                          <p:spTgt spid="560"/>
                                        </p:tgtEl>
                                      </p:cBhvr>
                                    </p:animEffect>
                                  </p:childTnLst>
                                </p:cTn>
                              </p:par>
                            </p:childTnLst>
                          </p:cTn>
                        </p:par>
                        <p:par>
                          <p:cTn id="972" fill="hold" nodeType="afterGroup">
                            <p:stCondLst>
                              <p:cond delay="16960"/>
                            </p:stCondLst>
                            <p:childTnLst>
                              <p:par>
                                <p:cTn id="973" presetID="9" presetClass="entr" presetSubtype="0" fill="hold" grpId="0" nodeType="afterEffect">
                                  <p:stCondLst>
                                    <p:cond delay="0"/>
                                  </p:stCondLst>
                                  <p:childTnLst>
                                    <p:set>
                                      <p:cBhvr>
                                        <p:cTn id="974" dur="1" fill="hold">
                                          <p:stCondLst>
                                            <p:cond delay="0"/>
                                          </p:stCondLst>
                                        </p:cTn>
                                        <p:tgtEl>
                                          <p:spTgt spid="561"/>
                                        </p:tgtEl>
                                        <p:attrNameLst>
                                          <p:attrName>style.visibility</p:attrName>
                                        </p:attrNameLst>
                                      </p:cBhvr>
                                      <p:to>
                                        <p:strVal val="visible"/>
                                      </p:to>
                                    </p:set>
                                    <p:animEffect transition="in" filter="dissolve">
                                      <p:cBhvr>
                                        <p:cTn id="975" dur="60"/>
                                        <p:tgtEl>
                                          <p:spTgt spid="561"/>
                                        </p:tgtEl>
                                      </p:cBhvr>
                                    </p:animEffect>
                                  </p:childTnLst>
                                </p:cTn>
                              </p:par>
                            </p:childTnLst>
                          </p:cTn>
                        </p:par>
                        <p:par>
                          <p:cTn id="976" fill="hold" nodeType="afterGroup">
                            <p:stCondLst>
                              <p:cond delay="17020"/>
                            </p:stCondLst>
                            <p:childTnLst>
                              <p:par>
                                <p:cTn id="977" presetID="9" presetClass="entr" presetSubtype="0" fill="hold" grpId="0" nodeType="afterEffect">
                                  <p:stCondLst>
                                    <p:cond delay="0"/>
                                  </p:stCondLst>
                                  <p:childTnLst>
                                    <p:set>
                                      <p:cBhvr>
                                        <p:cTn id="978" dur="1" fill="hold">
                                          <p:stCondLst>
                                            <p:cond delay="0"/>
                                          </p:stCondLst>
                                        </p:cTn>
                                        <p:tgtEl>
                                          <p:spTgt spid="562"/>
                                        </p:tgtEl>
                                        <p:attrNameLst>
                                          <p:attrName>style.visibility</p:attrName>
                                        </p:attrNameLst>
                                      </p:cBhvr>
                                      <p:to>
                                        <p:strVal val="visible"/>
                                      </p:to>
                                    </p:set>
                                    <p:animEffect transition="in" filter="dissolve">
                                      <p:cBhvr>
                                        <p:cTn id="979" dur="60"/>
                                        <p:tgtEl>
                                          <p:spTgt spid="562"/>
                                        </p:tgtEl>
                                      </p:cBhvr>
                                    </p:animEffect>
                                  </p:childTnLst>
                                </p:cTn>
                              </p:par>
                            </p:childTnLst>
                          </p:cTn>
                        </p:par>
                        <p:par>
                          <p:cTn id="980" fill="hold" nodeType="afterGroup">
                            <p:stCondLst>
                              <p:cond delay="17080"/>
                            </p:stCondLst>
                            <p:childTnLst>
                              <p:par>
                                <p:cTn id="981" presetID="9" presetClass="entr" presetSubtype="0" fill="hold" grpId="0" nodeType="afterEffect">
                                  <p:stCondLst>
                                    <p:cond delay="0"/>
                                  </p:stCondLst>
                                  <p:childTnLst>
                                    <p:set>
                                      <p:cBhvr>
                                        <p:cTn id="982" dur="1" fill="hold">
                                          <p:stCondLst>
                                            <p:cond delay="0"/>
                                          </p:stCondLst>
                                        </p:cTn>
                                        <p:tgtEl>
                                          <p:spTgt spid="563"/>
                                        </p:tgtEl>
                                        <p:attrNameLst>
                                          <p:attrName>style.visibility</p:attrName>
                                        </p:attrNameLst>
                                      </p:cBhvr>
                                      <p:to>
                                        <p:strVal val="visible"/>
                                      </p:to>
                                    </p:set>
                                    <p:animEffect transition="in" filter="dissolve">
                                      <p:cBhvr>
                                        <p:cTn id="983" dur="60"/>
                                        <p:tgtEl>
                                          <p:spTgt spid="563"/>
                                        </p:tgtEl>
                                      </p:cBhvr>
                                    </p:animEffect>
                                  </p:childTnLst>
                                </p:cTn>
                              </p:par>
                            </p:childTnLst>
                          </p:cTn>
                        </p:par>
                        <p:par>
                          <p:cTn id="984" fill="hold" nodeType="afterGroup">
                            <p:stCondLst>
                              <p:cond delay="17140"/>
                            </p:stCondLst>
                            <p:childTnLst>
                              <p:par>
                                <p:cTn id="985" presetID="9" presetClass="entr" presetSubtype="0" fill="hold" grpId="0" nodeType="afterEffect">
                                  <p:stCondLst>
                                    <p:cond delay="0"/>
                                  </p:stCondLst>
                                  <p:childTnLst>
                                    <p:set>
                                      <p:cBhvr>
                                        <p:cTn id="986" dur="1" fill="hold">
                                          <p:stCondLst>
                                            <p:cond delay="0"/>
                                          </p:stCondLst>
                                        </p:cTn>
                                        <p:tgtEl>
                                          <p:spTgt spid="564"/>
                                        </p:tgtEl>
                                        <p:attrNameLst>
                                          <p:attrName>style.visibility</p:attrName>
                                        </p:attrNameLst>
                                      </p:cBhvr>
                                      <p:to>
                                        <p:strVal val="visible"/>
                                      </p:to>
                                    </p:set>
                                    <p:animEffect transition="in" filter="dissolve">
                                      <p:cBhvr>
                                        <p:cTn id="987" dur="60"/>
                                        <p:tgtEl>
                                          <p:spTgt spid="564"/>
                                        </p:tgtEl>
                                      </p:cBhvr>
                                    </p:animEffect>
                                  </p:childTnLst>
                                </p:cTn>
                              </p:par>
                            </p:childTnLst>
                          </p:cTn>
                        </p:par>
                        <p:par>
                          <p:cTn id="988" fill="hold" nodeType="afterGroup">
                            <p:stCondLst>
                              <p:cond delay="17200"/>
                            </p:stCondLst>
                            <p:childTnLst>
                              <p:par>
                                <p:cTn id="989" presetID="9" presetClass="entr" presetSubtype="0" fill="hold" grpId="0" nodeType="afterEffect">
                                  <p:stCondLst>
                                    <p:cond delay="0"/>
                                  </p:stCondLst>
                                  <p:childTnLst>
                                    <p:set>
                                      <p:cBhvr>
                                        <p:cTn id="990" dur="1" fill="hold">
                                          <p:stCondLst>
                                            <p:cond delay="0"/>
                                          </p:stCondLst>
                                        </p:cTn>
                                        <p:tgtEl>
                                          <p:spTgt spid="565"/>
                                        </p:tgtEl>
                                        <p:attrNameLst>
                                          <p:attrName>style.visibility</p:attrName>
                                        </p:attrNameLst>
                                      </p:cBhvr>
                                      <p:to>
                                        <p:strVal val="visible"/>
                                      </p:to>
                                    </p:set>
                                    <p:animEffect transition="in" filter="dissolve">
                                      <p:cBhvr>
                                        <p:cTn id="991" dur="60"/>
                                        <p:tgtEl>
                                          <p:spTgt spid="565"/>
                                        </p:tgtEl>
                                      </p:cBhvr>
                                    </p:animEffect>
                                  </p:childTnLst>
                                </p:cTn>
                              </p:par>
                            </p:childTnLst>
                          </p:cTn>
                        </p:par>
                        <p:par>
                          <p:cTn id="992" fill="hold" nodeType="afterGroup">
                            <p:stCondLst>
                              <p:cond delay="17260"/>
                            </p:stCondLst>
                            <p:childTnLst>
                              <p:par>
                                <p:cTn id="993" presetID="9" presetClass="entr" presetSubtype="0" fill="hold" grpId="0" nodeType="afterEffect">
                                  <p:stCondLst>
                                    <p:cond delay="0"/>
                                  </p:stCondLst>
                                  <p:childTnLst>
                                    <p:set>
                                      <p:cBhvr>
                                        <p:cTn id="994" dur="1" fill="hold">
                                          <p:stCondLst>
                                            <p:cond delay="0"/>
                                          </p:stCondLst>
                                        </p:cTn>
                                        <p:tgtEl>
                                          <p:spTgt spid="566"/>
                                        </p:tgtEl>
                                        <p:attrNameLst>
                                          <p:attrName>style.visibility</p:attrName>
                                        </p:attrNameLst>
                                      </p:cBhvr>
                                      <p:to>
                                        <p:strVal val="visible"/>
                                      </p:to>
                                    </p:set>
                                    <p:animEffect transition="in" filter="dissolve">
                                      <p:cBhvr>
                                        <p:cTn id="995" dur="60"/>
                                        <p:tgtEl>
                                          <p:spTgt spid="566"/>
                                        </p:tgtEl>
                                      </p:cBhvr>
                                    </p:animEffect>
                                  </p:childTnLst>
                                </p:cTn>
                              </p:par>
                            </p:childTnLst>
                          </p:cTn>
                        </p:par>
                        <p:par>
                          <p:cTn id="996" fill="hold" nodeType="afterGroup">
                            <p:stCondLst>
                              <p:cond delay="17320"/>
                            </p:stCondLst>
                            <p:childTnLst>
                              <p:par>
                                <p:cTn id="997" presetID="9" presetClass="entr" presetSubtype="0" fill="hold" grpId="0" nodeType="afterEffect">
                                  <p:stCondLst>
                                    <p:cond delay="0"/>
                                  </p:stCondLst>
                                  <p:childTnLst>
                                    <p:set>
                                      <p:cBhvr>
                                        <p:cTn id="998" dur="1" fill="hold">
                                          <p:stCondLst>
                                            <p:cond delay="0"/>
                                          </p:stCondLst>
                                        </p:cTn>
                                        <p:tgtEl>
                                          <p:spTgt spid="567"/>
                                        </p:tgtEl>
                                        <p:attrNameLst>
                                          <p:attrName>style.visibility</p:attrName>
                                        </p:attrNameLst>
                                      </p:cBhvr>
                                      <p:to>
                                        <p:strVal val="visible"/>
                                      </p:to>
                                    </p:set>
                                    <p:animEffect transition="in" filter="dissolve">
                                      <p:cBhvr>
                                        <p:cTn id="999" dur="60"/>
                                        <p:tgtEl>
                                          <p:spTgt spid="567"/>
                                        </p:tgtEl>
                                      </p:cBhvr>
                                    </p:animEffect>
                                  </p:childTnLst>
                                </p:cTn>
                              </p:par>
                            </p:childTnLst>
                          </p:cTn>
                        </p:par>
                        <p:par>
                          <p:cTn id="1000" fill="hold" nodeType="afterGroup">
                            <p:stCondLst>
                              <p:cond delay="17380"/>
                            </p:stCondLst>
                            <p:childTnLst>
                              <p:par>
                                <p:cTn id="1001" presetID="9" presetClass="entr" presetSubtype="0" fill="hold" grpId="0" nodeType="afterEffect">
                                  <p:stCondLst>
                                    <p:cond delay="0"/>
                                  </p:stCondLst>
                                  <p:childTnLst>
                                    <p:set>
                                      <p:cBhvr>
                                        <p:cTn id="1002" dur="1" fill="hold">
                                          <p:stCondLst>
                                            <p:cond delay="0"/>
                                          </p:stCondLst>
                                        </p:cTn>
                                        <p:tgtEl>
                                          <p:spTgt spid="568"/>
                                        </p:tgtEl>
                                        <p:attrNameLst>
                                          <p:attrName>style.visibility</p:attrName>
                                        </p:attrNameLst>
                                      </p:cBhvr>
                                      <p:to>
                                        <p:strVal val="visible"/>
                                      </p:to>
                                    </p:set>
                                    <p:animEffect transition="in" filter="dissolve">
                                      <p:cBhvr>
                                        <p:cTn id="1003" dur="60"/>
                                        <p:tgtEl>
                                          <p:spTgt spid="568"/>
                                        </p:tgtEl>
                                      </p:cBhvr>
                                    </p:animEffect>
                                  </p:childTnLst>
                                </p:cTn>
                              </p:par>
                            </p:childTnLst>
                          </p:cTn>
                        </p:par>
                        <p:par>
                          <p:cTn id="1004" fill="hold" nodeType="afterGroup">
                            <p:stCondLst>
                              <p:cond delay="17440"/>
                            </p:stCondLst>
                            <p:childTnLst>
                              <p:par>
                                <p:cTn id="1005" presetID="9" presetClass="entr" presetSubtype="0" fill="hold" grpId="0" nodeType="afterEffect">
                                  <p:stCondLst>
                                    <p:cond delay="0"/>
                                  </p:stCondLst>
                                  <p:childTnLst>
                                    <p:set>
                                      <p:cBhvr>
                                        <p:cTn id="1006" dur="1" fill="hold">
                                          <p:stCondLst>
                                            <p:cond delay="0"/>
                                          </p:stCondLst>
                                        </p:cTn>
                                        <p:tgtEl>
                                          <p:spTgt spid="569"/>
                                        </p:tgtEl>
                                        <p:attrNameLst>
                                          <p:attrName>style.visibility</p:attrName>
                                        </p:attrNameLst>
                                      </p:cBhvr>
                                      <p:to>
                                        <p:strVal val="visible"/>
                                      </p:to>
                                    </p:set>
                                    <p:animEffect transition="in" filter="dissolve">
                                      <p:cBhvr>
                                        <p:cTn id="1007" dur="60"/>
                                        <p:tgtEl>
                                          <p:spTgt spid="569"/>
                                        </p:tgtEl>
                                      </p:cBhvr>
                                    </p:animEffect>
                                  </p:childTnLst>
                                </p:cTn>
                              </p:par>
                            </p:childTnLst>
                          </p:cTn>
                        </p:par>
                        <p:par>
                          <p:cTn id="1008" fill="hold" nodeType="afterGroup">
                            <p:stCondLst>
                              <p:cond delay="17500"/>
                            </p:stCondLst>
                            <p:childTnLst>
                              <p:par>
                                <p:cTn id="1009" presetID="9" presetClass="entr" presetSubtype="0" repeatCount="5000" fill="hold" grpId="0" nodeType="afterEffect">
                                  <p:stCondLst>
                                    <p:cond delay="0"/>
                                  </p:stCondLst>
                                  <p:childTnLst>
                                    <p:set>
                                      <p:cBhvr>
                                        <p:cTn id="1010" dur="1" fill="hold">
                                          <p:stCondLst>
                                            <p:cond delay="0"/>
                                          </p:stCondLst>
                                        </p:cTn>
                                        <p:tgtEl>
                                          <p:spTgt spid="570"/>
                                        </p:tgtEl>
                                        <p:attrNameLst>
                                          <p:attrName>style.visibility</p:attrName>
                                        </p:attrNameLst>
                                      </p:cBhvr>
                                      <p:to>
                                        <p:strVal val="visible"/>
                                      </p:to>
                                    </p:set>
                                    <p:animEffect transition="in" filter="dissolve">
                                      <p:cBhvr>
                                        <p:cTn id="1011" dur="500"/>
                                        <p:tgtEl>
                                          <p:spTgt spid="570"/>
                                        </p:tgtEl>
                                      </p:cBhvr>
                                    </p:animEffect>
                                  </p:childTnLst>
                                </p:cTn>
                              </p:par>
                            </p:childTnLst>
                          </p:cTn>
                        </p:par>
                        <p:par>
                          <p:cTn id="1012" fill="hold" nodeType="afterGroup">
                            <p:stCondLst>
                              <p:cond delay="20000"/>
                            </p:stCondLst>
                            <p:childTnLst>
                              <p:par>
                                <p:cTn id="1013" presetID="9" presetClass="entr" presetSubtype="0" fill="hold" nodeType="afterEffect">
                                  <p:stCondLst>
                                    <p:cond delay="0"/>
                                  </p:stCondLst>
                                  <p:childTnLst>
                                    <p:set>
                                      <p:cBhvr>
                                        <p:cTn id="1014" dur="1" fill="hold">
                                          <p:stCondLst>
                                            <p:cond delay="0"/>
                                          </p:stCondLst>
                                        </p:cTn>
                                        <p:tgtEl>
                                          <p:spTgt spid="2"/>
                                        </p:tgtEl>
                                        <p:attrNameLst>
                                          <p:attrName>style.visibility</p:attrName>
                                        </p:attrNameLst>
                                      </p:cBhvr>
                                      <p:to>
                                        <p:strVal val="visible"/>
                                      </p:to>
                                    </p:set>
                                    <p:animEffect transition="in" filter="dissolve">
                                      <p:cBhvr>
                                        <p:cTn id="1015" dur="500"/>
                                        <p:tgtEl>
                                          <p:spTgt spid="2"/>
                                        </p:tgtEl>
                                      </p:cBhvr>
                                    </p:animEffect>
                                  </p:childTnLst>
                                </p:cTn>
                              </p:par>
                            </p:childTnLst>
                          </p:cTn>
                        </p:par>
                      </p:childTnLst>
                    </p:cTn>
                  </p:par>
                  <p:par>
                    <p:cTn id="1016" fill="hold" nodeType="clickPar">
                      <p:stCondLst>
                        <p:cond delay="indefinite"/>
                      </p:stCondLst>
                      <p:childTnLst>
                        <p:par>
                          <p:cTn id="1017" fill="hold" nodeType="withGroup">
                            <p:stCondLst>
                              <p:cond delay="0"/>
                            </p:stCondLst>
                            <p:childTnLst>
                              <p:par>
                                <p:cTn id="1018" presetID="23" presetClass="entr" presetSubtype="16" repeatCount="5000" fill="hold" nodeType="clickEffect">
                                  <p:stCondLst>
                                    <p:cond delay="0"/>
                                  </p:stCondLst>
                                  <p:childTnLst>
                                    <p:set>
                                      <p:cBhvr>
                                        <p:cTn id="1019" dur="1" fill="hold">
                                          <p:stCondLst>
                                            <p:cond delay="0"/>
                                          </p:stCondLst>
                                        </p:cTn>
                                        <p:tgtEl>
                                          <p:spTgt spid="571"/>
                                        </p:tgtEl>
                                        <p:attrNameLst>
                                          <p:attrName>style.visibility</p:attrName>
                                        </p:attrNameLst>
                                      </p:cBhvr>
                                      <p:to>
                                        <p:strVal val="visible"/>
                                      </p:to>
                                    </p:set>
                                    <p:anim calcmode="lin" valueType="num">
                                      <p:cBhvr>
                                        <p:cTn id="1020" dur="500" fill="hold"/>
                                        <p:tgtEl>
                                          <p:spTgt spid="571"/>
                                        </p:tgtEl>
                                        <p:attrNameLst>
                                          <p:attrName>ppt_w</p:attrName>
                                        </p:attrNameLst>
                                      </p:cBhvr>
                                      <p:tavLst>
                                        <p:tav tm="0">
                                          <p:val>
                                            <p:fltVal val="0"/>
                                          </p:val>
                                        </p:tav>
                                        <p:tav tm="100000">
                                          <p:val>
                                            <p:strVal val="#ppt_w"/>
                                          </p:val>
                                        </p:tav>
                                      </p:tavLst>
                                    </p:anim>
                                    <p:anim calcmode="lin" valueType="num">
                                      <p:cBhvr>
                                        <p:cTn id="1021" dur="500" fill="hold"/>
                                        <p:tgtEl>
                                          <p:spTgt spid="571"/>
                                        </p:tgtEl>
                                        <p:attrNameLst>
                                          <p:attrName>ppt_h</p:attrName>
                                        </p:attrNameLst>
                                      </p:cBhvr>
                                      <p:tavLst>
                                        <p:tav tm="0">
                                          <p:val>
                                            <p:fltVal val="0"/>
                                          </p:val>
                                        </p:tav>
                                        <p:tav tm="100000">
                                          <p:val>
                                            <p:strVal val="#ppt_h"/>
                                          </p:val>
                                        </p:tav>
                                      </p:tavLst>
                                    </p:anim>
                                  </p:childTnLst>
                                </p:cTn>
                              </p:par>
                              <p:par>
                                <p:cTn id="1022" presetID="23" presetClass="entr" presetSubtype="16" repeatCount="5000" fill="hold" nodeType="withEffect">
                                  <p:stCondLst>
                                    <p:cond delay="0"/>
                                  </p:stCondLst>
                                  <p:childTnLst>
                                    <p:set>
                                      <p:cBhvr>
                                        <p:cTn id="1023" dur="1" fill="hold">
                                          <p:stCondLst>
                                            <p:cond delay="0"/>
                                          </p:stCondLst>
                                        </p:cTn>
                                        <p:tgtEl>
                                          <p:spTgt spid="572"/>
                                        </p:tgtEl>
                                        <p:attrNameLst>
                                          <p:attrName>style.visibility</p:attrName>
                                        </p:attrNameLst>
                                      </p:cBhvr>
                                      <p:to>
                                        <p:strVal val="visible"/>
                                      </p:to>
                                    </p:set>
                                    <p:anim calcmode="lin" valueType="num">
                                      <p:cBhvr>
                                        <p:cTn id="1024" dur="500" fill="hold"/>
                                        <p:tgtEl>
                                          <p:spTgt spid="572"/>
                                        </p:tgtEl>
                                        <p:attrNameLst>
                                          <p:attrName>ppt_w</p:attrName>
                                        </p:attrNameLst>
                                      </p:cBhvr>
                                      <p:tavLst>
                                        <p:tav tm="0">
                                          <p:val>
                                            <p:fltVal val="0"/>
                                          </p:val>
                                        </p:tav>
                                        <p:tav tm="100000">
                                          <p:val>
                                            <p:strVal val="#ppt_w"/>
                                          </p:val>
                                        </p:tav>
                                      </p:tavLst>
                                    </p:anim>
                                    <p:anim calcmode="lin" valueType="num">
                                      <p:cBhvr>
                                        <p:cTn id="1025" dur="500" fill="hold"/>
                                        <p:tgtEl>
                                          <p:spTgt spid="572"/>
                                        </p:tgtEl>
                                        <p:attrNameLst>
                                          <p:attrName>ppt_h</p:attrName>
                                        </p:attrNameLst>
                                      </p:cBhvr>
                                      <p:tavLst>
                                        <p:tav tm="0">
                                          <p:val>
                                            <p:fltVal val="0"/>
                                          </p:val>
                                        </p:tav>
                                        <p:tav tm="100000">
                                          <p:val>
                                            <p:strVal val="#ppt_h"/>
                                          </p:val>
                                        </p:tav>
                                      </p:tavLst>
                                    </p:anim>
                                  </p:childTnLst>
                                </p:cTn>
                              </p:par>
                            </p:childTnLst>
                          </p:cTn>
                        </p:par>
                      </p:childTnLst>
                    </p:cTn>
                  </p:par>
                  <p:par>
                    <p:cTn id="1026" fill="hold" nodeType="clickPar">
                      <p:stCondLst>
                        <p:cond delay="indefinite"/>
                      </p:stCondLst>
                      <p:childTnLst>
                        <p:par>
                          <p:cTn id="1027" fill="hold" nodeType="withGroup">
                            <p:stCondLst>
                              <p:cond delay="0"/>
                            </p:stCondLst>
                            <p:childTnLst>
                              <p:par>
                                <p:cTn id="1028" presetID="23" presetClass="entr" presetSubtype="16" repeatCount="5000" fill="hold" nodeType="clickEffect">
                                  <p:stCondLst>
                                    <p:cond delay="0"/>
                                  </p:stCondLst>
                                  <p:childTnLst>
                                    <p:set>
                                      <p:cBhvr>
                                        <p:cTn id="1029" dur="1" fill="hold">
                                          <p:stCondLst>
                                            <p:cond delay="0"/>
                                          </p:stCondLst>
                                        </p:cTn>
                                        <p:tgtEl>
                                          <p:spTgt spid="573"/>
                                        </p:tgtEl>
                                        <p:attrNameLst>
                                          <p:attrName>style.visibility</p:attrName>
                                        </p:attrNameLst>
                                      </p:cBhvr>
                                      <p:to>
                                        <p:strVal val="visible"/>
                                      </p:to>
                                    </p:set>
                                    <p:anim calcmode="lin" valueType="num">
                                      <p:cBhvr>
                                        <p:cTn id="1030" dur="500" fill="hold"/>
                                        <p:tgtEl>
                                          <p:spTgt spid="573"/>
                                        </p:tgtEl>
                                        <p:attrNameLst>
                                          <p:attrName>ppt_w</p:attrName>
                                        </p:attrNameLst>
                                      </p:cBhvr>
                                      <p:tavLst>
                                        <p:tav tm="0">
                                          <p:val>
                                            <p:fltVal val="0"/>
                                          </p:val>
                                        </p:tav>
                                        <p:tav tm="100000">
                                          <p:val>
                                            <p:strVal val="#ppt_w"/>
                                          </p:val>
                                        </p:tav>
                                      </p:tavLst>
                                    </p:anim>
                                    <p:anim calcmode="lin" valueType="num">
                                      <p:cBhvr>
                                        <p:cTn id="1031" dur="500" fill="hold"/>
                                        <p:tgtEl>
                                          <p:spTgt spid="573"/>
                                        </p:tgtEl>
                                        <p:attrNameLst>
                                          <p:attrName>ppt_h</p:attrName>
                                        </p:attrNameLst>
                                      </p:cBhvr>
                                      <p:tavLst>
                                        <p:tav tm="0">
                                          <p:val>
                                            <p:fltVal val="0"/>
                                          </p:val>
                                        </p:tav>
                                        <p:tav tm="100000">
                                          <p:val>
                                            <p:strVal val="#ppt_h"/>
                                          </p:val>
                                        </p:tav>
                                      </p:tavLst>
                                    </p:anim>
                                  </p:childTnLst>
                                </p:cTn>
                              </p:par>
                              <p:par>
                                <p:cTn id="1032" presetID="23" presetClass="entr" presetSubtype="16" repeatCount="5000" fill="hold" nodeType="withEffect">
                                  <p:stCondLst>
                                    <p:cond delay="0"/>
                                  </p:stCondLst>
                                  <p:childTnLst>
                                    <p:set>
                                      <p:cBhvr>
                                        <p:cTn id="1033" dur="1" fill="hold">
                                          <p:stCondLst>
                                            <p:cond delay="0"/>
                                          </p:stCondLst>
                                        </p:cTn>
                                        <p:tgtEl>
                                          <p:spTgt spid="583"/>
                                        </p:tgtEl>
                                        <p:attrNameLst>
                                          <p:attrName>style.visibility</p:attrName>
                                        </p:attrNameLst>
                                      </p:cBhvr>
                                      <p:to>
                                        <p:strVal val="visible"/>
                                      </p:to>
                                    </p:set>
                                    <p:anim calcmode="lin" valueType="num">
                                      <p:cBhvr>
                                        <p:cTn id="1034" dur="500" fill="hold"/>
                                        <p:tgtEl>
                                          <p:spTgt spid="583"/>
                                        </p:tgtEl>
                                        <p:attrNameLst>
                                          <p:attrName>ppt_w</p:attrName>
                                        </p:attrNameLst>
                                      </p:cBhvr>
                                      <p:tavLst>
                                        <p:tav tm="0">
                                          <p:val>
                                            <p:fltVal val="0"/>
                                          </p:val>
                                        </p:tav>
                                        <p:tav tm="100000">
                                          <p:val>
                                            <p:strVal val="#ppt_w"/>
                                          </p:val>
                                        </p:tav>
                                      </p:tavLst>
                                    </p:anim>
                                    <p:anim calcmode="lin" valueType="num">
                                      <p:cBhvr>
                                        <p:cTn id="1035" dur="500" fill="hold"/>
                                        <p:tgtEl>
                                          <p:spTgt spid="5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3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65"/>
          <p:cNvPicPr>
            <a:picLocks noChangeAspect="1" noChangeArrowheads="1"/>
          </p:cNvPicPr>
          <p:nvPr/>
        </p:nvPicPr>
        <p:blipFill>
          <a:blip r:embed="rId2">
            <a:extLst>
              <a:ext uri="{28A0092B-C50C-407E-A947-70E740481C1C}">
                <a14:useLocalDpi xmlns:a14="http://schemas.microsoft.com/office/drawing/2010/main" val="0"/>
              </a:ext>
            </a:extLst>
          </a:blip>
          <a:srcRect l="20610" t="59604" r="62881" b="25151"/>
          <a:stretch>
            <a:fillRect/>
          </a:stretch>
        </p:blipFill>
        <p:spPr bwMode="auto">
          <a:xfrm>
            <a:off x="7162800" y="3352800"/>
            <a:ext cx="2590800" cy="2414588"/>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grpSp>
        <p:nvGrpSpPr>
          <p:cNvPr id="8195" name="Group 270"/>
          <p:cNvGrpSpPr>
            <a:grpSpLocks/>
          </p:cNvGrpSpPr>
          <p:nvPr/>
        </p:nvGrpSpPr>
        <p:grpSpPr bwMode="auto">
          <a:xfrm>
            <a:off x="7620001" y="3657600"/>
            <a:ext cx="1539875" cy="2205038"/>
            <a:chOff x="6770437" y="1384144"/>
            <a:chExt cx="3042480" cy="4354668"/>
          </a:xfrm>
        </p:grpSpPr>
        <p:pic>
          <p:nvPicPr>
            <p:cNvPr id="8205" name="Picture 266" descr="d 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437" y="1384144"/>
              <a:ext cx="3042480" cy="435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Arc 267"/>
            <p:cNvSpPr>
              <a:spLocks/>
            </p:cNvSpPr>
            <p:nvPr/>
          </p:nvSpPr>
          <p:spPr bwMode="auto">
            <a:xfrm rot="9932604" flipH="1">
              <a:off x="9026606" y="3497000"/>
              <a:ext cx="515831" cy="957636"/>
            </a:xfrm>
            <a:custGeom>
              <a:avLst/>
              <a:gdLst>
                <a:gd name="T0" fmla="*/ 2147483646 w 21600"/>
                <a:gd name="T1" fmla="*/ 0 h 20341"/>
                <a:gd name="T2" fmla="*/ 2147483646 w 21600"/>
                <a:gd name="T3" fmla="*/ 2147483646 h 20341"/>
                <a:gd name="T4" fmla="*/ 0 w 21600"/>
                <a:gd name="T5" fmla="*/ 2147483646 h 20341"/>
                <a:gd name="T6" fmla="*/ 0 60000 65536"/>
                <a:gd name="T7" fmla="*/ 0 60000 65536"/>
                <a:gd name="T8" fmla="*/ 0 60000 65536"/>
                <a:gd name="T9" fmla="*/ 0 w 21600"/>
                <a:gd name="T10" fmla="*/ 0 h 20341"/>
                <a:gd name="T11" fmla="*/ 21600 w 21600"/>
                <a:gd name="T12" fmla="*/ 20341 h 20341"/>
              </a:gdLst>
              <a:ahLst/>
              <a:cxnLst>
                <a:cxn ang="T6">
                  <a:pos x="T0" y="T1"/>
                </a:cxn>
                <a:cxn ang="T7">
                  <a:pos x="T2" y="T3"/>
                </a:cxn>
                <a:cxn ang="T8">
                  <a:pos x="T4" y="T5"/>
                </a:cxn>
              </a:cxnLst>
              <a:rect l="T9" t="T10" r="T11" b="T12"/>
              <a:pathLst>
                <a:path w="21600" h="20341" fill="none" extrusionOk="0">
                  <a:moveTo>
                    <a:pt x="11726" y="-1"/>
                  </a:moveTo>
                  <a:cubicBezTo>
                    <a:pt x="17882" y="3979"/>
                    <a:pt x="21600" y="10809"/>
                    <a:pt x="21600" y="18140"/>
                  </a:cubicBezTo>
                  <a:cubicBezTo>
                    <a:pt x="21600" y="18875"/>
                    <a:pt x="21562" y="19609"/>
                    <a:pt x="21487" y="20340"/>
                  </a:cubicBezTo>
                </a:path>
                <a:path w="21600" h="20341" stroke="0" extrusionOk="0">
                  <a:moveTo>
                    <a:pt x="11726" y="-1"/>
                  </a:moveTo>
                  <a:cubicBezTo>
                    <a:pt x="17882" y="3979"/>
                    <a:pt x="21600" y="10809"/>
                    <a:pt x="21600" y="18140"/>
                  </a:cubicBezTo>
                  <a:cubicBezTo>
                    <a:pt x="21600" y="18875"/>
                    <a:pt x="21562" y="19609"/>
                    <a:pt x="21487" y="20340"/>
                  </a:cubicBezTo>
                  <a:lnTo>
                    <a:pt x="0" y="18140"/>
                  </a:lnTo>
                  <a:lnTo>
                    <a:pt x="11726" y="-1"/>
                  </a:lnTo>
                  <a:close/>
                </a:path>
              </a:pathLst>
            </a:custGeom>
            <a:noFill/>
            <a:ln w="38100">
              <a:solidFill>
                <a:srgbClr val="0000CC"/>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8207" name="Text Box 268"/>
            <p:cNvSpPr txBox="1">
              <a:spLocks noChangeArrowheads="1"/>
            </p:cNvSpPr>
            <p:nvPr/>
          </p:nvSpPr>
          <p:spPr bwMode="auto">
            <a:xfrm>
              <a:off x="8540326" y="1735575"/>
              <a:ext cx="370754" cy="102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9900CC"/>
                  </a:solidFill>
                </a:rPr>
                <a:t>1</a:t>
              </a:r>
            </a:p>
          </p:txBody>
        </p:sp>
        <p:sp>
          <p:nvSpPr>
            <p:cNvPr id="8208" name="Arc 269"/>
            <p:cNvSpPr>
              <a:spLocks/>
            </p:cNvSpPr>
            <p:nvPr/>
          </p:nvSpPr>
          <p:spPr bwMode="auto">
            <a:xfrm rot="3111005" flipH="1">
              <a:off x="7225452" y="2326940"/>
              <a:ext cx="778669" cy="738823"/>
            </a:xfrm>
            <a:custGeom>
              <a:avLst/>
              <a:gdLst>
                <a:gd name="T0" fmla="*/ 2147483646 w 35544"/>
                <a:gd name="T1" fmla="*/ 2147483646 h 21600"/>
                <a:gd name="T2" fmla="*/ 0 w 35544"/>
                <a:gd name="T3" fmla="*/ 2147483646 h 21600"/>
                <a:gd name="T4" fmla="*/ 2147483646 w 35544"/>
                <a:gd name="T5" fmla="*/ 0 h 21600"/>
                <a:gd name="T6" fmla="*/ 0 60000 65536"/>
                <a:gd name="T7" fmla="*/ 0 60000 65536"/>
                <a:gd name="T8" fmla="*/ 0 60000 65536"/>
                <a:gd name="T9" fmla="*/ 0 w 35544"/>
                <a:gd name="T10" fmla="*/ 0 h 21600"/>
                <a:gd name="T11" fmla="*/ 35544 w 35544"/>
                <a:gd name="T12" fmla="*/ 21600 h 21600"/>
              </a:gdLst>
              <a:ahLst/>
              <a:cxnLst>
                <a:cxn ang="T6">
                  <a:pos x="T0" y="T1"/>
                </a:cxn>
                <a:cxn ang="T7">
                  <a:pos x="T2" y="T3"/>
                </a:cxn>
                <a:cxn ang="T8">
                  <a:pos x="T4" y="T5"/>
                </a:cxn>
              </a:cxnLst>
              <a:rect l="T9" t="T10" r="T11" b="T12"/>
              <a:pathLst>
                <a:path w="35544" h="21600" fill="none" extrusionOk="0">
                  <a:moveTo>
                    <a:pt x="35544" y="8054"/>
                  </a:moveTo>
                  <a:cubicBezTo>
                    <a:pt x="32255" y="16237"/>
                    <a:pt x="24321" y="21599"/>
                    <a:pt x="15502" y="21600"/>
                  </a:cubicBezTo>
                  <a:cubicBezTo>
                    <a:pt x="9660" y="21600"/>
                    <a:pt x="4067" y="19233"/>
                    <a:pt x="-1" y="15041"/>
                  </a:cubicBezTo>
                </a:path>
                <a:path w="35544" h="21600" stroke="0" extrusionOk="0">
                  <a:moveTo>
                    <a:pt x="35544" y="8054"/>
                  </a:moveTo>
                  <a:cubicBezTo>
                    <a:pt x="32255" y="16237"/>
                    <a:pt x="24321" y="21599"/>
                    <a:pt x="15502" y="21600"/>
                  </a:cubicBezTo>
                  <a:cubicBezTo>
                    <a:pt x="9660" y="21600"/>
                    <a:pt x="4067" y="19233"/>
                    <a:pt x="-1" y="15041"/>
                  </a:cubicBezTo>
                  <a:lnTo>
                    <a:pt x="15502" y="0"/>
                  </a:lnTo>
                  <a:lnTo>
                    <a:pt x="35544" y="8054"/>
                  </a:lnTo>
                  <a:close/>
                </a:path>
              </a:pathLst>
            </a:custGeom>
            <a:noFill/>
            <a:ln w="38100">
              <a:solidFill>
                <a:srgbClr val="0000CC"/>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sp>
          <p:nvSpPr>
            <p:cNvPr id="8209" name="Line 270"/>
            <p:cNvSpPr>
              <a:spLocks noChangeShapeType="1"/>
            </p:cNvSpPr>
            <p:nvPr/>
          </p:nvSpPr>
          <p:spPr bwMode="auto">
            <a:xfrm>
              <a:off x="8669284" y="2184566"/>
              <a:ext cx="0" cy="885422"/>
            </a:xfrm>
            <a:prstGeom prst="line">
              <a:avLst/>
            </a:prstGeom>
            <a:noFill/>
            <a:ln w="2857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8196" name="Group 805"/>
          <p:cNvGrpSpPr>
            <a:grpSpLocks/>
          </p:cNvGrpSpPr>
          <p:nvPr/>
        </p:nvGrpSpPr>
        <p:grpSpPr bwMode="auto">
          <a:xfrm>
            <a:off x="2819400" y="1219201"/>
            <a:ext cx="3868738" cy="4672013"/>
            <a:chOff x="1525817" y="1173626"/>
            <a:chExt cx="3868105" cy="4671797"/>
          </a:xfrm>
        </p:grpSpPr>
        <p:grpSp>
          <p:nvGrpSpPr>
            <p:cNvPr id="8198" name="Group 264"/>
            <p:cNvGrpSpPr>
              <a:grpSpLocks/>
            </p:cNvGrpSpPr>
            <p:nvPr/>
          </p:nvGrpSpPr>
          <p:grpSpPr bwMode="auto">
            <a:xfrm>
              <a:off x="1525817" y="1173626"/>
              <a:ext cx="3868105" cy="4671797"/>
              <a:chOff x="3216" y="1432"/>
              <a:chExt cx="2004" cy="2120"/>
            </a:xfrm>
          </p:grpSpPr>
          <p:pic>
            <p:nvPicPr>
              <p:cNvPr id="8203" name="Picture 265"/>
              <p:cNvPicPr>
                <a:picLocks noChangeAspect="1" noChangeArrowheads="1"/>
              </p:cNvPicPr>
              <p:nvPr/>
            </p:nvPicPr>
            <p:blipFill>
              <a:blip r:embed="rId2">
                <a:extLst>
                  <a:ext uri="{28A0092B-C50C-407E-A947-70E740481C1C}">
                    <a14:useLocalDpi xmlns:a14="http://schemas.microsoft.com/office/drawing/2010/main" val="0"/>
                  </a:ext>
                </a:extLst>
              </a:blip>
              <a:srcRect l="20610" t="46135" r="54736" b="25151"/>
              <a:stretch>
                <a:fillRect/>
              </a:stretch>
            </p:blipFill>
            <p:spPr bwMode="auto">
              <a:xfrm>
                <a:off x="3216" y="1432"/>
                <a:ext cx="2004" cy="2064"/>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8204" name="Picture 266" descr="d 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 y="1576"/>
                <a:ext cx="1576"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9" name="Arc 267"/>
            <p:cNvSpPr>
              <a:spLocks/>
            </p:cNvSpPr>
            <p:nvPr/>
          </p:nvSpPr>
          <p:spPr bwMode="auto">
            <a:xfrm rot="9932604" flipH="1">
              <a:off x="4075006" y="3603714"/>
              <a:ext cx="515747" cy="957592"/>
            </a:xfrm>
            <a:custGeom>
              <a:avLst/>
              <a:gdLst>
                <a:gd name="T0" fmla="*/ 2147483646 w 21600"/>
                <a:gd name="T1" fmla="*/ 0 h 20341"/>
                <a:gd name="T2" fmla="*/ 2147483646 w 21600"/>
                <a:gd name="T3" fmla="*/ 2147483646 h 20341"/>
                <a:gd name="T4" fmla="*/ 0 w 21600"/>
                <a:gd name="T5" fmla="*/ 2147483646 h 20341"/>
                <a:gd name="T6" fmla="*/ 0 60000 65536"/>
                <a:gd name="T7" fmla="*/ 0 60000 65536"/>
                <a:gd name="T8" fmla="*/ 0 60000 65536"/>
                <a:gd name="T9" fmla="*/ 0 w 21600"/>
                <a:gd name="T10" fmla="*/ 0 h 20341"/>
                <a:gd name="T11" fmla="*/ 21600 w 21600"/>
                <a:gd name="T12" fmla="*/ 20341 h 20341"/>
              </a:gdLst>
              <a:ahLst/>
              <a:cxnLst>
                <a:cxn ang="T6">
                  <a:pos x="T0" y="T1"/>
                </a:cxn>
                <a:cxn ang="T7">
                  <a:pos x="T2" y="T3"/>
                </a:cxn>
                <a:cxn ang="T8">
                  <a:pos x="T4" y="T5"/>
                </a:cxn>
              </a:cxnLst>
              <a:rect l="T9" t="T10" r="T11" b="T12"/>
              <a:pathLst>
                <a:path w="21600" h="20341" fill="none" extrusionOk="0">
                  <a:moveTo>
                    <a:pt x="11726" y="-1"/>
                  </a:moveTo>
                  <a:cubicBezTo>
                    <a:pt x="17882" y="3979"/>
                    <a:pt x="21600" y="10809"/>
                    <a:pt x="21600" y="18140"/>
                  </a:cubicBezTo>
                  <a:cubicBezTo>
                    <a:pt x="21600" y="18875"/>
                    <a:pt x="21562" y="19609"/>
                    <a:pt x="21487" y="20340"/>
                  </a:cubicBezTo>
                </a:path>
                <a:path w="21600" h="20341" stroke="0" extrusionOk="0">
                  <a:moveTo>
                    <a:pt x="11726" y="-1"/>
                  </a:moveTo>
                  <a:cubicBezTo>
                    <a:pt x="17882" y="3979"/>
                    <a:pt x="21600" y="10809"/>
                    <a:pt x="21600" y="18140"/>
                  </a:cubicBezTo>
                  <a:cubicBezTo>
                    <a:pt x="21600" y="18875"/>
                    <a:pt x="21562" y="19609"/>
                    <a:pt x="21487" y="20340"/>
                  </a:cubicBezTo>
                  <a:lnTo>
                    <a:pt x="0" y="18140"/>
                  </a:lnTo>
                  <a:lnTo>
                    <a:pt x="11726" y="-1"/>
                  </a:lnTo>
                  <a:close/>
                </a:path>
              </a:pathLst>
            </a:custGeom>
            <a:noFill/>
            <a:ln w="38100">
              <a:solidFill>
                <a:srgbClr val="0000CC"/>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8200" name="Text Box 268"/>
            <p:cNvSpPr txBox="1">
              <a:spLocks noChangeArrowheads="1"/>
            </p:cNvSpPr>
            <p:nvPr/>
          </p:nvSpPr>
          <p:spPr bwMode="auto">
            <a:xfrm>
              <a:off x="3589230" y="1841933"/>
              <a:ext cx="369827" cy="5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9900CC"/>
                  </a:solidFill>
                </a:rPr>
                <a:t>1</a:t>
              </a:r>
            </a:p>
          </p:txBody>
        </p:sp>
        <p:sp>
          <p:nvSpPr>
            <p:cNvPr id="8201" name="Arc 269"/>
            <p:cNvSpPr>
              <a:spLocks/>
            </p:cNvSpPr>
            <p:nvPr/>
          </p:nvSpPr>
          <p:spPr bwMode="auto">
            <a:xfrm rot="3111005" flipH="1">
              <a:off x="2274101" y="2433751"/>
              <a:ext cx="778633" cy="738702"/>
            </a:xfrm>
            <a:custGeom>
              <a:avLst/>
              <a:gdLst>
                <a:gd name="T0" fmla="*/ 2147483646 w 35544"/>
                <a:gd name="T1" fmla="*/ 2147483646 h 21600"/>
                <a:gd name="T2" fmla="*/ 0 w 35544"/>
                <a:gd name="T3" fmla="*/ 2147483646 h 21600"/>
                <a:gd name="T4" fmla="*/ 2147483646 w 35544"/>
                <a:gd name="T5" fmla="*/ 0 h 21600"/>
                <a:gd name="T6" fmla="*/ 0 60000 65536"/>
                <a:gd name="T7" fmla="*/ 0 60000 65536"/>
                <a:gd name="T8" fmla="*/ 0 60000 65536"/>
                <a:gd name="T9" fmla="*/ 0 w 35544"/>
                <a:gd name="T10" fmla="*/ 0 h 21600"/>
                <a:gd name="T11" fmla="*/ 35544 w 35544"/>
                <a:gd name="T12" fmla="*/ 21600 h 21600"/>
              </a:gdLst>
              <a:ahLst/>
              <a:cxnLst>
                <a:cxn ang="T6">
                  <a:pos x="T0" y="T1"/>
                </a:cxn>
                <a:cxn ang="T7">
                  <a:pos x="T2" y="T3"/>
                </a:cxn>
                <a:cxn ang="T8">
                  <a:pos x="T4" y="T5"/>
                </a:cxn>
              </a:cxnLst>
              <a:rect l="T9" t="T10" r="T11" b="T12"/>
              <a:pathLst>
                <a:path w="35544" h="21600" fill="none" extrusionOk="0">
                  <a:moveTo>
                    <a:pt x="35544" y="8054"/>
                  </a:moveTo>
                  <a:cubicBezTo>
                    <a:pt x="32255" y="16237"/>
                    <a:pt x="24321" y="21599"/>
                    <a:pt x="15502" y="21600"/>
                  </a:cubicBezTo>
                  <a:cubicBezTo>
                    <a:pt x="9660" y="21600"/>
                    <a:pt x="4067" y="19233"/>
                    <a:pt x="-1" y="15041"/>
                  </a:cubicBezTo>
                </a:path>
                <a:path w="35544" h="21600" stroke="0" extrusionOk="0">
                  <a:moveTo>
                    <a:pt x="35544" y="8054"/>
                  </a:moveTo>
                  <a:cubicBezTo>
                    <a:pt x="32255" y="16237"/>
                    <a:pt x="24321" y="21599"/>
                    <a:pt x="15502" y="21600"/>
                  </a:cubicBezTo>
                  <a:cubicBezTo>
                    <a:pt x="9660" y="21600"/>
                    <a:pt x="4067" y="19233"/>
                    <a:pt x="-1" y="15041"/>
                  </a:cubicBezTo>
                  <a:lnTo>
                    <a:pt x="15502" y="0"/>
                  </a:lnTo>
                  <a:lnTo>
                    <a:pt x="35544" y="8054"/>
                  </a:lnTo>
                  <a:close/>
                </a:path>
              </a:pathLst>
            </a:custGeom>
            <a:noFill/>
            <a:ln w="38100">
              <a:solidFill>
                <a:srgbClr val="0000CC"/>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sp>
          <p:nvSpPr>
            <p:cNvPr id="8202" name="Line 270"/>
            <p:cNvSpPr>
              <a:spLocks noChangeShapeType="1"/>
            </p:cNvSpPr>
            <p:nvPr/>
          </p:nvSpPr>
          <p:spPr bwMode="auto">
            <a:xfrm>
              <a:off x="3717743" y="2291341"/>
              <a:ext cx="0" cy="885381"/>
            </a:xfrm>
            <a:prstGeom prst="line">
              <a:avLst/>
            </a:prstGeom>
            <a:noFill/>
            <a:ln w="2857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2" name="Line 18"/>
          <p:cNvSpPr>
            <a:spLocks noChangeShapeType="1"/>
          </p:cNvSpPr>
          <p:nvPr/>
        </p:nvSpPr>
        <p:spPr bwMode="auto">
          <a:xfrm>
            <a:off x="7143750" y="3752850"/>
            <a:ext cx="2590800" cy="0"/>
          </a:xfrm>
          <a:prstGeom prst="line">
            <a:avLst/>
          </a:prstGeom>
          <a:noFill/>
          <a:ln w="38100">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59689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strips(downRight)">
                                      <p:cBhvr>
                                        <p:cTn id="7" dur="20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ng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564" y="858838"/>
            <a:ext cx="5214937" cy="56943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ngoi"/>
          <p:cNvPicPr>
            <a:picLocks noChangeAspect="1" noChangeArrowheads="1"/>
          </p:cNvPicPr>
          <p:nvPr/>
        </p:nvPicPr>
        <p:blipFill>
          <a:blip r:embed="rId3" cstate="print">
            <a:clrChange>
              <a:clrFrom>
                <a:srgbClr val="FFFE41"/>
              </a:clrFrom>
              <a:clrTo>
                <a:srgbClr val="FFFE41">
                  <a:alpha val="0"/>
                </a:srgbClr>
              </a:clrTo>
            </a:clrChange>
          </a:blip>
          <a:srcRect/>
          <a:stretch>
            <a:fillRect/>
          </a:stretch>
        </p:blipFill>
        <p:spPr bwMode="auto">
          <a:xfrm>
            <a:off x="8636714" y="1001772"/>
            <a:ext cx="1650287" cy="18604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8787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 11.tif"/>
          <p:cNvPicPr>
            <a:picLocks noChangeAspect="1"/>
          </p:cNvPicPr>
          <p:nvPr/>
        </p:nvPicPr>
        <p:blipFill>
          <a:blip r:embed="rId2">
            <a:lum bright="-20000" contrast="30000"/>
          </a:blip>
          <a:srcRect b="24369"/>
          <a:stretch>
            <a:fillRect/>
          </a:stretch>
        </p:blipFill>
        <p:spPr>
          <a:xfrm>
            <a:off x="4267200" y="914400"/>
            <a:ext cx="4495800" cy="563880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8557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9"/>
          <p:cNvGrpSpPr>
            <a:grpSpLocks/>
          </p:cNvGrpSpPr>
          <p:nvPr/>
        </p:nvGrpSpPr>
        <p:grpSpPr bwMode="auto">
          <a:xfrm>
            <a:off x="1913466" y="871008"/>
            <a:ext cx="6019800" cy="609600"/>
            <a:chOff x="192" y="1338"/>
            <a:chExt cx="3792" cy="384"/>
          </a:xfrm>
        </p:grpSpPr>
        <p:sp>
          <p:nvSpPr>
            <p:cNvPr id="6153" name="Oval 10"/>
            <p:cNvSpPr>
              <a:spLocks noChangeArrowheads="1"/>
            </p:cNvSpPr>
            <p:nvPr/>
          </p:nvSpPr>
          <p:spPr bwMode="auto">
            <a:xfrm>
              <a:off x="192" y="1338"/>
              <a:ext cx="384" cy="384"/>
            </a:xfrm>
            <a:prstGeom prst="ellipse">
              <a:avLst/>
            </a:prstGeom>
            <a:solidFill>
              <a:srgbClr val="00FFFF"/>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rPr>
                <a:t>2</a:t>
              </a:r>
            </a:p>
          </p:txBody>
        </p:sp>
        <p:sp>
          <p:nvSpPr>
            <p:cNvPr id="6154" name="Text Box 11"/>
            <p:cNvSpPr txBox="1">
              <a:spLocks noChangeArrowheads="1"/>
            </p:cNvSpPr>
            <p:nvPr/>
          </p:nvSpPr>
          <p:spPr bwMode="auto">
            <a:xfrm>
              <a:off x="624" y="1386"/>
              <a:ext cx="336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99"/>
                  </a:solidFill>
                  <a:latin typeface="Times New Roman" panose="02020603050405020304" pitchFamily="18" charset="0"/>
                </a:rPr>
                <a:t>Đặt câu hỏi và trả lời câu hỏi về:</a:t>
              </a:r>
            </a:p>
          </p:txBody>
        </p:sp>
      </p:grpSp>
      <p:sp>
        <p:nvSpPr>
          <p:cNvPr id="6148" name="Text Box 12"/>
          <p:cNvSpPr txBox="1">
            <a:spLocks noChangeArrowheads="1"/>
          </p:cNvSpPr>
          <p:nvPr/>
        </p:nvSpPr>
        <p:spPr bwMode="auto">
          <a:xfrm>
            <a:off x="2471738" y="2890839"/>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rPr>
              <a:t>a) Ngày, tháng, năm.</a:t>
            </a:r>
          </a:p>
        </p:txBody>
      </p:sp>
      <p:pic>
        <p:nvPicPr>
          <p:cNvPr id="4112" name="Picture 16" descr="3581-4169-thickbox"/>
          <p:cNvPicPr>
            <a:picLocks noChangeAspect="1" noChangeArrowheads="1"/>
          </p:cNvPicPr>
          <p:nvPr/>
        </p:nvPicPr>
        <p:blipFill>
          <a:blip r:embed="rId2">
            <a:extLst>
              <a:ext uri="{28A0092B-C50C-407E-A947-70E740481C1C}">
                <a14:useLocalDpi xmlns:a14="http://schemas.microsoft.com/office/drawing/2010/main" val="0"/>
              </a:ext>
            </a:extLst>
          </a:blip>
          <a:srcRect l="15334" t="2000" r="59334" b="64667"/>
          <a:stretch>
            <a:fillRect/>
          </a:stretch>
        </p:blipFill>
        <p:spPr bwMode="auto">
          <a:xfrm>
            <a:off x="1981200" y="5257800"/>
            <a:ext cx="1143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7" descr="dong%20phuc%20hs%20tieu%20hoc%202"/>
          <p:cNvPicPr>
            <a:picLocks noChangeAspect="1" noChangeArrowheads="1"/>
          </p:cNvPicPr>
          <p:nvPr/>
        </p:nvPicPr>
        <p:blipFill>
          <a:blip r:embed="rId3">
            <a:extLst>
              <a:ext uri="{28A0092B-C50C-407E-A947-70E740481C1C}">
                <a14:useLocalDpi xmlns:a14="http://schemas.microsoft.com/office/drawing/2010/main" val="0"/>
              </a:ext>
            </a:extLst>
          </a:blip>
          <a:srcRect l="20799" t="4800" r="52000" b="56799"/>
          <a:stretch>
            <a:fillRect/>
          </a:stretch>
        </p:blipFill>
        <p:spPr bwMode="auto">
          <a:xfrm>
            <a:off x="9067800" y="5257800"/>
            <a:ext cx="1295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6" name="AutoShape 20"/>
          <p:cNvSpPr>
            <a:spLocks noChangeArrowheads="1"/>
          </p:cNvSpPr>
          <p:nvPr/>
        </p:nvSpPr>
        <p:spPr bwMode="auto">
          <a:xfrm>
            <a:off x="2514600" y="4038601"/>
            <a:ext cx="2971800" cy="1190625"/>
          </a:xfrm>
          <a:prstGeom prst="cloudCallout">
            <a:avLst>
              <a:gd name="adj1" fmla="val -26815"/>
              <a:gd name="adj2" fmla="val 85602"/>
            </a:avLst>
          </a:prstGeom>
          <a:solidFill>
            <a:schemeClr val="bg1"/>
          </a:solidFill>
          <a:ln w="28575">
            <a:solidFill>
              <a:srgbClr val="FF0066"/>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i="1">
                <a:solidFill>
                  <a:srgbClr val="000099"/>
                </a:solidFill>
                <a:latin typeface="Times New Roman" panose="02020603050405020304" pitchFamily="18" charset="0"/>
              </a:rPr>
              <a:t>Đặt câu hỏi</a:t>
            </a:r>
          </a:p>
        </p:txBody>
      </p:sp>
      <p:sp>
        <p:nvSpPr>
          <p:cNvPr id="4117" name="AutoShape 21"/>
          <p:cNvSpPr>
            <a:spLocks noChangeArrowheads="1"/>
          </p:cNvSpPr>
          <p:nvPr/>
        </p:nvSpPr>
        <p:spPr bwMode="auto">
          <a:xfrm>
            <a:off x="6019800" y="4038600"/>
            <a:ext cx="2895600" cy="1073150"/>
          </a:xfrm>
          <a:prstGeom prst="cloudCallout">
            <a:avLst>
              <a:gd name="adj1" fmla="val 37667"/>
              <a:gd name="adj2" fmla="val 107102"/>
            </a:avLst>
          </a:prstGeom>
          <a:solidFill>
            <a:schemeClr val="bg1"/>
          </a:solidFill>
          <a:ln w="28575">
            <a:solidFill>
              <a:srgbClr val="FF0066"/>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Arial" panose="020B0604020202020204" pitchFamily="34" charset="0"/>
              </a:rPr>
              <a:t> </a:t>
            </a:r>
            <a:r>
              <a:rPr lang="en-US" altLang="en-US" sz="2800" b="1" i="1">
                <a:solidFill>
                  <a:srgbClr val="000099"/>
                </a:solidFill>
                <a:latin typeface="Times New Roman" panose="02020603050405020304" pitchFamily="18" charset="0"/>
              </a:rPr>
              <a:t>Trả lời</a:t>
            </a:r>
          </a:p>
        </p:txBody>
      </p:sp>
      <p:pic>
        <p:nvPicPr>
          <p:cNvPr id="11" name="Picture 2" descr="Image result for minnie 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0725" y="0"/>
            <a:ext cx="51212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725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112"/>
                                        </p:tgtEl>
                                        <p:attrNameLst>
                                          <p:attrName>style.visibility</p:attrName>
                                        </p:attrNameLst>
                                      </p:cBhvr>
                                      <p:to>
                                        <p:strVal val="visible"/>
                                      </p:to>
                                    </p:set>
                                    <p:anim calcmode="lin" valueType="num">
                                      <p:cBhvr additive="base">
                                        <p:cTn id="7" dur="500" fill="hold"/>
                                        <p:tgtEl>
                                          <p:spTgt spid="4112"/>
                                        </p:tgtEl>
                                        <p:attrNameLst>
                                          <p:attrName>ppt_x</p:attrName>
                                        </p:attrNameLst>
                                      </p:cBhvr>
                                      <p:tavLst>
                                        <p:tav tm="0">
                                          <p:val>
                                            <p:strVal val="0-#ppt_w/2"/>
                                          </p:val>
                                        </p:tav>
                                        <p:tav tm="100000">
                                          <p:val>
                                            <p:strVal val="#ppt_x"/>
                                          </p:val>
                                        </p:tav>
                                      </p:tavLst>
                                    </p:anim>
                                    <p:anim calcmode="lin" valueType="num">
                                      <p:cBhvr additive="base">
                                        <p:cTn id="8" dur="500" fill="hold"/>
                                        <p:tgtEl>
                                          <p:spTgt spid="41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4113"/>
                                        </p:tgtEl>
                                        <p:attrNameLst>
                                          <p:attrName>style.visibility</p:attrName>
                                        </p:attrNameLst>
                                      </p:cBhvr>
                                      <p:to>
                                        <p:strVal val="visible"/>
                                      </p:to>
                                    </p:set>
                                    <p:anim calcmode="lin" valueType="num">
                                      <p:cBhvr additive="base">
                                        <p:cTn id="12" dur="500" fill="hold"/>
                                        <p:tgtEl>
                                          <p:spTgt spid="4113"/>
                                        </p:tgtEl>
                                        <p:attrNameLst>
                                          <p:attrName>ppt_x</p:attrName>
                                        </p:attrNameLst>
                                      </p:cBhvr>
                                      <p:tavLst>
                                        <p:tav tm="0">
                                          <p:val>
                                            <p:strVal val="1+#ppt_w/2"/>
                                          </p:val>
                                        </p:tav>
                                        <p:tav tm="100000">
                                          <p:val>
                                            <p:strVal val="#ppt_x"/>
                                          </p:val>
                                        </p:tav>
                                      </p:tavLst>
                                    </p:anim>
                                    <p:anim calcmode="lin" valueType="num">
                                      <p:cBhvr additive="base">
                                        <p:cTn id="13" dur="500" fill="hold"/>
                                        <p:tgtEl>
                                          <p:spTgt spid="411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4116"/>
                                        </p:tgtEl>
                                        <p:attrNameLst>
                                          <p:attrName>style.visibility</p:attrName>
                                        </p:attrNameLst>
                                      </p:cBhvr>
                                      <p:to>
                                        <p:strVal val="visible"/>
                                      </p:to>
                                    </p:set>
                                    <p:anim calcmode="lin" valueType="num">
                                      <p:cBhvr>
                                        <p:cTn id="17" dur="500" fill="hold"/>
                                        <p:tgtEl>
                                          <p:spTgt spid="4116"/>
                                        </p:tgtEl>
                                        <p:attrNameLst>
                                          <p:attrName>ppt_w</p:attrName>
                                        </p:attrNameLst>
                                      </p:cBhvr>
                                      <p:tavLst>
                                        <p:tav tm="0">
                                          <p:val>
                                            <p:fltVal val="0"/>
                                          </p:val>
                                        </p:tav>
                                        <p:tav tm="100000">
                                          <p:val>
                                            <p:strVal val="#ppt_w"/>
                                          </p:val>
                                        </p:tav>
                                      </p:tavLst>
                                    </p:anim>
                                    <p:anim calcmode="lin" valueType="num">
                                      <p:cBhvr>
                                        <p:cTn id="18" dur="500" fill="hold"/>
                                        <p:tgtEl>
                                          <p:spTgt spid="4116"/>
                                        </p:tgtEl>
                                        <p:attrNameLst>
                                          <p:attrName>ppt_h</p:attrName>
                                        </p:attrNameLst>
                                      </p:cBhvr>
                                      <p:tavLst>
                                        <p:tav tm="0">
                                          <p:val>
                                            <p:fltVal val="0"/>
                                          </p:val>
                                        </p:tav>
                                        <p:tav tm="100000">
                                          <p:val>
                                            <p:strVal val="#ppt_h"/>
                                          </p:val>
                                        </p:tav>
                                      </p:tavLst>
                                    </p:anim>
                                    <p:animEffect transition="in" filter="fade">
                                      <p:cBhvr>
                                        <p:cTn id="19" dur="500"/>
                                        <p:tgtEl>
                                          <p:spTgt spid="4116"/>
                                        </p:tgtEl>
                                      </p:cBhvr>
                                    </p:animEffect>
                                  </p:childTnLst>
                                </p:cTn>
                              </p:par>
                            </p:childTnLst>
                          </p:cTn>
                        </p:par>
                        <p:par>
                          <p:cTn id="20" fill="hold" nodeType="afterGroup">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4117"/>
                                        </p:tgtEl>
                                        <p:attrNameLst>
                                          <p:attrName>style.visibility</p:attrName>
                                        </p:attrNameLst>
                                      </p:cBhvr>
                                      <p:to>
                                        <p:strVal val="visible"/>
                                      </p:to>
                                    </p:set>
                                    <p:anim calcmode="lin" valueType="num">
                                      <p:cBhvr>
                                        <p:cTn id="23" dur="500" fill="hold"/>
                                        <p:tgtEl>
                                          <p:spTgt spid="4117"/>
                                        </p:tgtEl>
                                        <p:attrNameLst>
                                          <p:attrName>ppt_w</p:attrName>
                                        </p:attrNameLst>
                                      </p:cBhvr>
                                      <p:tavLst>
                                        <p:tav tm="0">
                                          <p:val>
                                            <p:fltVal val="0"/>
                                          </p:val>
                                        </p:tav>
                                        <p:tav tm="100000">
                                          <p:val>
                                            <p:strVal val="#ppt_w"/>
                                          </p:val>
                                        </p:tav>
                                      </p:tavLst>
                                    </p:anim>
                                    <p:anim calcmode="lin" valueType="num">
                                      <p:cBhvr>
                                        <p:cTn id="24" dur="500" fill="hold"/>
                                        <p:tgtEl>
                                          <p:spTgt spid="4117"/>
                                        </p:tgtEl>
                                        <p:attrNameLst>
                                          <p:attrName>ppt_h</p:attrName>
                                        </p:attrNameLst>
                                      </p:cBhvr>
                                      <p:tavLst>
                                        <p:tav tm="0">
                                          <p:val>
                                            <p:fltVal val="0"/>
                                          </p:val>
                                        </p:tav>
                                        <p:tav tm="100000">
                                          <p:val>
                                            <p:strVal val="#ppt_h"/>
                                          </p:val>
                                        </p:tav>
                                      </p:tavLst>
                                    </p:anim>
                                    <p:animEffect transition="in" filter="fade">
                                      <p:cBhvr>
                                        <p:cTn id="25" dur="500"/>
                                        <p:tgtEl>
                                          <p:spTgt spid="4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 grpId="0" animBg="1"/>
      <p:bldP spid="41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854200" y="133351"/>
            <a:ext cx="8483600" cy="954088"/>
            <a:chOff x="288" y="1248"/>
            <a:chExt cx="5344" cy="601"/>
          </a:xfrm>
        </p:grpSpPr>
        <p:sp>
          <p:nvSpPr>
            <p:cNvPr id="11280" name="Oval 8"/>
            <p:cNvSpPr>
              <a:spLocks noChangeArrowheads="1"/>
            </p:cNvSpPr>
            <p:nvPr/>
          </p:nvSpPr>
          <p:spPr bwMode="auto">
            <a:xfrm>
              <a:off x="288" y="1344"/>
              <a:ext cx="320" cy="336"/>
            </a:xfrm>
            <a:prstGeom prst="ellipse">
              <a:avLst/>
            </a:prstGeom>
            <a:solidFill>
              <a:srgbClr val="00FFFF"/>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rPr>
                <a:t>1</a:t>
              </a:r>
            </a:p>
          </p:txBody>
        </p:sp>
        <p:sp>
          <p:nvSpPr>
            <p:cNvPr id="11281" name="Text Box 9"/>
            <p:cNvSpPr txBox="1">
              <a:spLocks noChangeArrowheads="1"/>
            </p:cNvSpPr>
            <p:nvPr/>
          </p:nvSpPr>
          <p:spPr bwMode="auto">
            <a:xfrm>
              <a:off x="592" y="1248"/>
              <a:ext cx="504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err="1">
                  <a:solidFill>
                    <a:srgbClr val="000099"/>
                  </a:solidFill>
                  <a:latin typeface="Times New Roman" panose="02020603050405020304" pitchFamily="18" charset="0"/>
                </a:rPr>
                <a:t>Cách</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viết</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các</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từ</a:t>
              </a:r>
              <a:r>
                <a:rPr lang="en-US" altLang="en-US" sz="2800" b="1" dirty="0">
                  <a:solidFill>
                    <a:srgbClr val="000099"/>
                  </a:solidFill>
                  <a:latin typeface="Times New Roman" panose="02020603050405020304" pitchFamily="18" charset="0"/>
                </a:rPr>
                <a:t> ở </a:t>
              </a:r>
              <a:r>
                <a:rPr lang="en-US" altLang="en-US" sz="2800" b="1" dirty="0" err="1">
                  <a:solidFill>
                    <a:srgbClr val="000099"/>
                  </a:solidFill>
                  <a:latin typeface="Times New Roman" panose="02020603050405020304" pitchFamily="18" charset="0"/>
                </a:rPr>
                <a:t>nhóm</a:t>
              </a:r>
              <a:r>
                <a:rPr lang="en-US" altLang="en-US" sz="2800" b="1" dirty="0">
                  <a:solidFill>
                    <a:srgbClr val="000099"/>
                  </a:solidFill>
                  <a:latin typeface="Times New Roman" panose="02020603050405020304" pitchFamily="18" charset="0"/>
                </a:rPr>
                <a:t> (1) </a:t>
              </a:r>
              <a:r>
                <a:rPr lang="en-US" altLang="en-US" sz="2800" b="1" dirty="0" err="1">
                  <a:solidFill>
                    <a:srgbClr val="000099"/>
                  </a:solidFill>
                  <a:latin typeface="Times New Roman" panose="02020603050405020304" pitchFamily="18" charset="0"/>
                </a:rPr>
                <a:t>và</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nhóm</a:t>
              </a:r>
              <a:r>
                <a:rPr lang="en-US" altLang="en-US" sz="2800" b="1" dirty="0">
                  <a:solidFill>
                    <a:srgbClr val="000099"/>
                  </a:solidFill>
                  <a:latin typeface="Times New Roman" panose="02020603050405020304" pitchFamily="18" charset="0"/>
                </a:rPr>
                <a:t> (2) </a:t>
              </a:r>
              <a:r>
                <a:rPr lang="en-US" altLang="en-US" sz="2800" b="1" dirty="0" err="1">
                  <a:solidFill>
                    <a:srgbClr val="000099"/>
                  </a:solidFill>
                  <a:latin typeface="Times New Roman" panose="02020603050405020304" pitchFamily="18" charset="0"/>
                </a:rPr>
                <a:t>khác</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nhau</a:t>
              </a:r>
              <a:endParaRPr lang="en-US" altLang="en-US" sz="2800" b="1" dirty="0">
                <a:solidFill>
                  <a:srgbClr val="000099"/>
                </a:solidFill>
                <a:latin typeface="Times New Roman" panose="02020603050405020304" pitchFamily="18" charset="0"/>
              </a:endParaRPr>
            </a:p>
            <a:p>
              <a:pPr eaLnBrk="1" hangingPunct="1">
                <a:spcBef>
                  <a:spcPct val="0"/>
                </a:spcBef>
                <a:buFontTx/>
                <a:buNone/>
              </a:pPr>
              <a:r>
                <a:rPr lang="en-US" altLang="en-US" sz="2800" b="1" dirty="0" err="1">
                  <a:solidFill>
                    <a:srgbClr val="000099"/>
                  </a:solidFill>
                  <a:latin typeface="Times New Roman" panose="02020603050405020304" pitchFamily="18" charset="0"/>
                </a:rPr>
                <a:t>như</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thế</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nào</a:t>
              </a:r>
              <a:r>
                <a:rPr lang="en-US" altLang="en-US" sz="2800" b="1" dirty="0">
                  <a:solidFill>
                    <a:srgbClr val="000099"/>
                  </a:solidFill>
                  <a:latin typeface="Times New Roman" panose="02020603050405020304" pitchFamily="18" charset="0"/>
                </a:rPr>
                <a:t>? </a:t>
              </a:r>
            </a:p>
          </p:txBody>
        </p:sp>
      </p:grpSp>
      <p:sp>
        <p:nvSpPr>
          <p:cNvPr id="2059" name="Text Box 11"/>
          <p:cNvSpPr txBox="1">
            <a:spLocks noChangeArrowheads="1"/>
          </p:cNvSpPr>
          <p:nvPr/>
        </p:nvSpPr>
        <p:spPr bwMode="auto">
          <a:xfrm>
            <a:off x="2971800" y="1047751"/>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3D2B7D"/>
                </a:solidFill>
                <a:latin typeface="Times New Roman" panose="02020603050405020304" pitchFamily="18" charset="0"/>
              </a:rPr>
              <a:t>(1)</a:t>
            </a:r>
          </a:p>
        </p:txBody>
      </p:sp>
      <p:sp>
        <p:nvSpPr>
          <p:cNvPr id="2060" name="Text Box 12"/>
          <p:cNvSpPr txBox="1">
            <a:spLocks noChangeArrowheads="1"/>
          </p:cNvSpPr>
          <p:nvPr/>
        </p:nvSpPr>
        <p:spPr bwMode="auto">
          <a:xfrm>
            <a:off x="2971800" y="1657351"/>
            <a:ext cx="106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3D2B7D"/>
                </a:solidFill>
                <a:latin typeface="Times New Roman" panose="02020603050405020304" pitchFamily="18" charset="0"/>
              </a:rPr>
              <a:t>sông</a:t>
            </a:r>
          </a:p>
        </p:txBody>
      </p:sp>
      <p:sp>
        <p:nvSpPr>
          <p:cNvPr id="2061" name="Text Box 13"/>
          <p:cNvSpPr txBox="1">
            <a:spLocks noChangeArrowheads="1"/>
          </p:cNvSpPr>
          <p:nvPr/>
        </p:nvSpPr>
        <p:spPr bwMode="auto">
          <a:xfrm>
            <a:off x="2971800" y="2266951"/>
            <a:ext cx="106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3D2B7D"/>
                </a:solidFill>
                <a:latin typeface="Times New Roman" panose="02020603050405020304" pitchFamily="18" charset="0"/>
              </a:rPr>
              <a:t>núi</a:t>
            </a:r>
          </a:p>
        </p:txBody>
      </p:sp>
      <p:sp>
        <p:nvSpPr>
          <p:cNvPr id="2062" name="Text Box 14"/>
          <p:cNvSpPr txBox="1">
            <a:spLocks noChangeArrowheads="1"/>
          </p:cNvSpPr>
          <p:nvPr/>
        </p:nvSpPr>
        <p:spPr bwMode="auto">
          <a:xfrm>
            <a:off x="2590800" y="2800351"/>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3D2B7D"/>
                </a:solidFill>
                <a:latin typeface="Times New Roman" panose="02020603050405020304" pitchFamily="18" charset="0"/>
              </a:rPr>
              <a:t>thành phố</a:t>
            </a:r>
          </a:p>
        </p:txBody>
      </p:sp>
      <p:sp>
        <p:nvSpPr>
          <p:cNvPr id="2063" name="Text Box 15"/>
          <p:cNvSpPr txBox="1">
            <a:spLocks noChangeArrowheads="1"/>
          </p:cNvSpPr>
          <p:nvPr/>
        </p:nvSpPr>
        <p:spPr bwMode="auto">
          <a:xfrm>
            <a:off x="2819400" y="3424239"/>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3D2B7D"/>
                </a:solidFill>
                <a:latin typeface="Times New Roman" panose="02020603050405020304" pitchFamily="18" charset="0"/>
              </a:rPr>
              <a:t>học sinh</a:t>
            </a:r>
          </a:p>
        </p:txBody>
      </p:sp>
      <p:sp>
        <p:nvSpPr>
          <p:cNvPr id="2064" name="Text Box 16"/>
          <p:cNvSpPr txBox="1">
            <a:spLocks noChangeArrowheads="1"/>
          </p:cNvSpPr>
          <p:nvPr/>
        </p:nvSpPr>
        <p:spPr bwMode="auto">
          <a:xfrm>
            <a:off x="7924800" y="971551"/>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3D2B7D"/>
                </a:solidFill>
                <a:latin typeface="Times New Roman" panose="02020603050405020304" pitchFamily="18" charset="0"/>
              </a:rPr>
              <a:t>(2)</a:t>
            </a:r>
          </a:p>
        </p:txBody>
      </p:sp>
      <p:sp>
        <p:nvSpPr>
          <p:cNvPr id="2065" name="Text Box 17"/>
          <p:cNvSpPr txBox="1">
            <a:spLocks noChangeArrowheads="1"/>
          </p:cNvSpPr>
          <p:nvPr/>
        </p:nvSpPr>
        <p:spPr bwMode="auto">
          <a:xfrm>
            <a:off x="6477000" y="1504951"/>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3D2B7D"/>
                </a:solidFill>
                <a:latin typeface="Times New Roman" panose="02020603050405020304" pitchFamily="18" charset="0"/>
              </a:rPr>
              <a:t>(sông) Cửu Long</a:t>
            </a:r>
          </a:p>
        </p:txBody>
      </p:sp>
      <p:sp>
        <p:nvSpPr>
          <p:cNvPr id="2066" name="Text Box 18"/>
          <p:cNvSpPr txBox="1">
            <a:spLocks noChangeArrowheads="1"/>
          </p:cNvSpPr>
          <p:nvPr/>
        </p:nvSpPr>
        <p:spPr bwMode="auto">
          <a:xfrm>
            <a:off x="6477000" y="2114551"/>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3D2B7D"/>
                </a:solidFill>
                <a:latin typeface="Times New Roman" panose="02020603050405020304" pitchFamily="18" charset="0"/>
              </a:rPr>
              <a:t>(núi) Ba Vì</a:t>
            </a:r>
          </a:p>
        </p:txBody>
      </p:sp>
      <p:sp>
        <p:nvSpPr>
          <p:cNvPr id="2067" name="Text Box 19"/>
          <p:cNvSpPr txBox="1">
            <a:spLocks noChangeArrowheads="1"/>
          </p:cNvSpPr>
          <p:nvPr/>
        </p:nvSpPr>
        <p:spPr bwMode="auto">
          <a:xfrm>
            <a:off x="6477000" y="2738439"/>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3D2B7D"/>
                </a:solidFill>
                <a:latin typeface="Times New Roman" panose="02020603050405020304" pitchFamily="18" charset="0"/>
              </a:rPr>
              <a:t>(</a:t>
            </a:r>
            <a:r>
              <a:rPr lang="en-US" altLang="en-US" sz="2800" b="1" dirty="0" err="1">
                <a:solidFill>
                  <a:srgbClr val="3D2B7D"/>
                </a:solidFill>
                <a:latin typeface="Times New Roman" panose="02020603050405020304" pitchFamily="18" charset="0"/>
              </a:rPr>
              <a:t>thành</a:t>
            </a:r>
            <a:r>
              <a:rPr lang="en-US" altLang="en-US" sz="2800" b="1" dirty="0">
                <a:solidFill>
                  <a:srgbClr val="3D2B7D"/>
                </a:solidFill>
                <a:latin typeface="Times New Roman" panose="02020603050405020304" pitchFamily="18" charset="0"/>
              </a:rPr>
              <a:t> </a:t>
            </a:r>
            <a:r>
              <a:rPr lang="en-US" altLang="en-US" sz="2800" b="1" dirty="0" err="1">
                <a:solidFill>
                  <a:srgbClr val="3D2B7D"/>
                </a:solidFill>
                <a:latin typeface="Times New Roman" panose="02020603050405020304" pitchFamily="18" charset="0"/>
              </a:rPr>
              <a:t>phố</a:t>
            </a:r>
            <a:r>
              <a:rPr lang="en-US" altLang="en-US" sz="2800" b="1" dirty="0">
                <a:solidFill>
                  <a:srgbClr val="3D2B7D"/>
                </a:solidFill>
                <a:latin typeface="Times New Roman" panose="02020603050405020304" pitchFamily="18" charset="0"/>
              </a:rPr>
              <a:t>) </a:t>
            </a:r>
            <a:r>
              <a:rPr lang="en-US" altLang="en-US" sz="2800" b="1" dirty="0" err="1">
                <a:solidFill>
                  <a:srgbClr val="3D2B7D"/>
                </a:solidFill>
                <a:latin typeface="Times New Roman" panose="02020603050405020304" pitchFamily="18" charset="0"/>
              </a:rPr>
              <a:t>Huế</a:t>
            </a:r>
            <a:endParaRPr lang="en-US" altLang="en-US" sz="2800" b="1" dirty="0">
              <a:solidFill>
                <a:srgbClr val="3D2B7D"/>
              </a:solidFill>
              <a:latin typeface="Times New Roman" panose="02020603050405020304" pitchFamily="18" charset="0"/>
            </a:endParaRPr>
          </a:p>
        </p:txBody>
      </p:sp>
      <p:sp>
        <p:nvSpPr>
          <p:cNvPr id="2068" name="Text Box 20"/>
          <p:cNvSpPr txBox="1">
            <a:spLocks noChangeArrowheads="1"/>
          </p:cNvSpPr>
          <p:nvPr/>
        </p:nvSpPr>
        <p:spPr bwMode="auto">
          <a:xfrm>
            <a:off x="6553200" y="3348039"/>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3D2B7D"/>
                </a:solidFill>
                <a:latin typeface="Times New Roman" panose="02020603050405020304" pitchFamily="18" charset="0"/>
              </a:rPr>
              <a:t>(học sinh) Trần Phú Bình</a:t>
            </a:r>
          </a:p>
        </p:txBody>
      </p:sp>
    </p:spTree>
    <p:extLst>
      <p:ext uri="{BB962C8B-B14F-4D97-AF65-F5344CB8AC3E}">
        <p14:creationId xmlns:p14="http://schemas.microsoft.com/office/powerpoint/2010/main" val="6562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9"/>
                                        </p:tgtEl>
                                        <p:attrNameLst>
                                          <p:attrName>style.visibility</p:attrName>
                                        </p:attrNameLst>
                                      </p:cBhvr>
                                      <p:to>
                                        <p:strVal val="visible"/>
                                      </p:to>
                                    </p:set>
                                    <p:animEffect transition="in" filter="checkerboard(across)">
                                      <p:cBhvr>
                                        <p:cTn id="12" dur="500"/>
                                        <p:tgtEl>
                                          <p:spTgt spid="2059"/>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2060"/>
                                        </p:tgtEl>
                                        <p:attrNameLst>
                                          <p:attrName>style.visibility</p:attrName>
                                        </p:attrNameLst>
                                      </p:cBhvr>
                                      <p:to>
                                        <p:strVal val="visible"/>
                                      </p:to>
                                    </p:set>
                                    <p:animEffect transition="in" filter="checkerboard(across)">
                                      <p:cBhvr>
                                        <p:cTn id="16" dur="500"/>
                                        <p:tgtEl>
                                          <p:spTgt spid="2060"/>
                                        </p:tgtEl>
                                      </p:cBhvr>
                                    </p:animEffect>
                                  </p:childTnLst>
                                </p:cTn>
                              </p:par>
                            </p:childTnLst>
                          </p:cTn>
                        </p:par>
                        <p:par>
                          <p:cTn id="17" fill="hold">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2061"/>
                                        </p:tgtEl>
                                        <p:attrNameLst>
                                          <p:attrName>style.visibility</p:attrName>
                                        </p:attrNameLst>
                                      </p:cBhvr>
                                      <p:to>
                                        <p:strVal val="visible"/>
                                      </p:to>
                                    </p:set>
                                    <p:animEffect transition="in" filter="checkerboard(across)">
                                      <p:cBhvr>
                                        <p:cTn id="20" dur="500"/>
                                        <p:tgtEl>
                                          <p:spTgt spid="2061"/>
                                        </p:tgtEl>
                                      </p:cBhvr>
                                    </p:animEffect>
                                  </p:childTnLst>
                                </p:cTn>
                              </p:par>
                            </p:childTnLst>
                          </p:cTn>
                        </p:par>
                        <p:par>
                          <p:cTn id="21" fill="hold">
                            <p:stCondLst>
                              <p:cond delay="1500"/>
                            </p:stCondLst>
                            <p:childTnLst>
                              <p:par>
                                <p:cTn id="22" presetID="5" presetClass="entr" presetSubtype="10" fill="hold" grpId="0" nodeType="afterEffect">
                                  <p:stCondLst>
                                    <p:cond delay="0"/>
                                  </p:stCondLst>
                                  <p:childTnLst>
                                    <p:set>
                                      <p:cBhvr>
                                        <p:cTn id="23" dur="1" fill="hold">
                                          <p:stCondLst>
                                            <p:cond delay="0"/>
                                          </p:stCondLst>
                                        </p:cTn>
                                        <p:tgtEl>
                                          <p:spTgt spid="2062"/>
                                        </p:tgtEl>
                                        <p:attrNameLst>
                                          <p:attrName>style.visibility</p:attrName>
                                        </p:attrNameLst>
                                      </p:cBhvr>
                                      <p:to>
                                        <p:strVal val="visible"/>
                                      </p:to>
                                    </p:set>
                                    <p:animEffect transition="in" filter="checkerboard(across)">
                                      <p:cBhvr>
                                        <p:cTn id="24" dur="500"/>
                                        <p:tgtEl>
                                          <p:spTgt spid="2062"/>
                                        </p:tgtEl>
                                      </p:cBhvr>
                                    </p:animEffect>
                                  </p:childTnLst>
                                </p:cTn>
                              </p:par>
                            </p:childTnLst>
                          </p:cTn>
                        </p:par>
                        <p:par>
                          <p:cTn id="25" fill="hold">
                            <p:stCondLst>
                              <p:cond delay="2000"/>
                            </p:stCondLst>
                            <p:childTnLst>
                              <p:par>
                                <p:cTn id="26" presetID="5" presetClass="entr" presetSubtype="10" fill="hold" grpId="0" nodeType="afterEffect">
                                  <p:stCondLst>
                                    <p:cond delay="0"/>
                                  </p:stCondLst>
                                  <p:childTnLst>
                                    <p:set>
                                      <p:cBhvr>
                                        <p:cTn id="27" dur="1" fill="hold">
                                          <p:stCondLst>
                                            <p:cond delay="0"/>
                                          </p:stCondLst>
                                        </p:cTn>
                                        <p:tgtEl>
                                          <p:spTgt spid="2063"/>
                                        </p:tgtEl>
                                        <p:attrNameLst>
                                          <p:attrName>style.visibility</p:attrName>
                                        </p:attrNameLst>
                                      </p:cBhvr>
                                      <p:to>
                                        <p:strVal val="visible"/>
                                      </p:to>
                                    </p:set>
                                    <p:animEffect transition="in" filter="checkerboard(across)">
                                      <p:cBhvr>
                                        <p:cTn id="28" dur="500"/>
                                        <p:tgtEl>
                                          <p:spTgt spid="2063"/>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064"/>
                                        </p:tgtEl>
                                        <p:attrNameLst>
                                          <p:attrName>style.visibility</p:attrName>
                                        </p:attrNameLst>
                                      </p:cBhvr>
                                      <p:to>
                                        <p:strVal val="visible"/>
                                      </p:to>
                                    </p:set>
                                    <p:animEffect transition="in" filter="checkerboard(across)">
                                      <p:cBhvr>
                                        <p:cTn id="33" dur="500"/>
                                        <p:tgtEl>
                                          <p:spTgt spid="2064"/>
                                        </p:tgtEl>
                                      </p:cBhvr>
                                    </p:animEffect>
                                  </p:childTnLst>
                                </p:cTn>
                              </p:par>
                            </p:childTnLst>
                          </p:cTn>
                        </p:par>
                        <p:par>
                          <p:cTn id="34" fill="hold">
                            <p:stCondLst>
                              <p:cond delay="500"/>
                            </p:stCondLst>
                            <p:childTnLst>
                              <p:par>
                                <p:cTn id="35" presetID="5" presetClass="entr" presetSubtype="10" fill="hold" grpId="0" nodeType="afterEffect">
                                  <p:stCondLst>
                                    <p:cond delay="0"/>
                                  </p:stCondLst>
                                  <p:childTnLst>
                                    <p:set>
                                      <p:cBhvr>
                                        <p:cTn id="36" dur="1" fill="hold">
                                          <p:stCondLst>
                                            <p:cond delay="0"/>
                                          </p:stCondLst>
                                        </p:cTn>
                                        <p:tgtEl>
                                          <p:spTgt spid="2065"/>
                                        </p:tgtEl>
                                        <p:attrNameLst>
                                          <p:attrName>style.visibility</p:attrName>
                                        </p:attrNameLst>
                                      </p:cBhvr>
                                      <p:to>
                                        <p:strVal val="visible"/>
                                      </p:to>
                                    </p:set>
                                    <p:animEffect transition="in" filter="checkerboard(across)">
                                      <p:cBhvr>
                                        <p:cTn id="37" dur="500"/>
                                        <p:tgtEl>
                                          <p:spTgt spid="2065"/>
                                        </p:tgtEl>
                                      </p:cBhvr>
                                    </p:animEffect>
                                  </p:childTnLst>
                                </p:cTn>
                              </p:par>
                            </p:childTnLst>
                          </p:cTn>
                        </p:par>
                        <p:par>
                          <p:cTn id="38" fill="hold">
                            <p:stCondLst>
                              <p:cond delay="1000"/>
                            </p:stCondLst>
                            <p:childTnLst>
                              <p:par>
                                <p:cTn id="39" presetID="5" presetClass="entr" presetSubtype="10" fill="hold" grpId="0" nodeType="afterEffect">
                                  <p:stCondLst>
                                    <p:cond delay="0"/>
                                  </p:stCondLst>
                                  <p:childTnLst>
                                    <p:set>
                                      <p:cBhvr>
                                        <p:cTn id="40" dur="1" fill="hold">
                                          <p:stCondLst>
                                            <p:cond delay="0"/>
                                          </p:stCondLst>
                                        </p:cTn>
                                        <p:tgtEl>
                                          <p:spTgt spid="2066"/>
                                        </p:tgtEl>
                                        <p:attrNameLst>
                                          <p:attrName>style.visibility</p:attrName>
                                        </p:attrNameLst>
                                      </p:cBhvr>
                                      <p:to>
                                        <p:strVal val="visible"/>
                                      </p:to>
                                    </p:set>
                                    <p:animEffect transition="in" filter="checkerboard(across)">
                                      <p:cBhvr>
                                        <p:cTn id="41" dur="500"/>
                                        <p:tgtEl>
                                          <p:spTgt spid="2066"/>
                                        </p:tgtEl>
                                      </p:cBhvr>
                                    </p:animEffect>
                                  </p:childTnLst>
                                </p:cTn>
                              </p:par>
                            </p:childTnLst>
                          </p:cTn>
                        </p:par>
                        <p:par>
                          <p:cTn id="42" fill="hold">
                            <p:stCondLst>
                              <p:cond delay="1500"/>
                            </p:stCondLst>
                            <p:childTnLst>
                              <p:par>
                                <p:cTn id="43" presetID="5" presetClass="entr" presetSubtype="10" fill="hold" grpId="0" nodeType="afterEffect">
                                  <p:stCondLst>
                                    <p:cond delay="0"/>
                                  </p:stCondLst>
                                  <p:childTnLst>
                                    <p:set>
                                      <p:cBhvr>
                                        <p:cTn id="44" dur="1" fill="hold">
                                          <p:stCondLst>
                                            <p:cond delay="0"/>
                                          </p:stCondLst>
                                        </p:cTn>
                                        <p:tgtEl>
                                          <p:spTgt spid="2067"/>
                                        </p:tgtEl>
                                        <p:attrNameLst>
                                          <p:attrName>style.visibility</p:attrName>
                                        </p:attrNameLst>
                                      </p:cBhvr>
                                      <p:to>
                                        <p:strVal val="visible"/>
                                      </p:to>
                                    </p:set>
                                    <p:animEffect transition="in" filter="checkerboard(across)">
                                      <p:cBhvr>
                                        <p:cTn id="45" dur="500"/>
                                        <p:tgtEl>
                                          <p:spTgt spid="2067"/>
                                        </p:tgtEl>
                                      </p:cBhvr>
                                    </p:animEffect>
                                  </p:childTnLst>
                                </p:cTn>
                              </p:par>
                            </p:childTnLst>
                          </p:cTn>
                        </p:par>
                        <p:par>
                          <p:cTn id="46" fill="hold">
                            <p:stCondLst>
                              <p:cond delay="2000"/>
                            </p:stCondLst>
                            <p:childTnLst>
                              <p:par>
                                <p:cTn id="47" presetID="5" presetClass="entr" presetSubtype="10" fill="hold" grpId="0" nodeType="afterEffect">
                                  <p:stCondLst>
                                    <p:cond delay="0"/>
                                  </p:stCondLst>
                                  <p:childTnLst>
                                    <p:set>
                                      <p:cBhvr>
                                        <p:cTn id="48" dur="1" fill="hold">
                                          <p:stCondLst>
                                            <p:cond delay="0"/>
                                          </p:stCondLst>
                                        </p:cTn>
                                        <p:tgtEl>
                                          <p:spTgt spid="2068"/>
                                        </p:tgtEl>
                                        <p:attrNameLst>
                                          <p:attrName>style.visibility</p:attrName>
                                        </p:attrNameLst>
                                      </p:cBhvr>
                                      <p:to>
                                        <p:strVal val="visible"/>
                                      </p:to>
                                    </p:set>
                                    <p:animEffect transition="in" filter="checkerboard(across)">
                                      <p:cBhvr>
                                        <p:cTn id="49" dur="500"/>
                                        <p:tgtEl>
                                          <p:spTgt spid="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autoUpdateAnimBg="0"/>
      <p:bldP spid="2060" grpId="0" autoUpdateAnimBg="0"/>
      <p:bldP spid="2061" grpId="0" autoUpdateAnimBg="0"/>
      <p:bldP spid="2062" grpId="0" autoUpdateAnimBg="0"/>
      <p:bldP spid="2063" grpId="0" autoUpdateAnimBg="0"/>
      <p:bldP spid="2064" grpId="0" autoUpdateAnimBg="0"/>
      <p:bldP spid="2065" grpId="0" autoUpdateAnimBg="0"/>
      <p:bldP spid="2066" grpId="0" autoUpdateAnimBg="0"/>
      <p:bldP spid="2067" grpId="0" autoUpdateAnimBg="0"/>
      <p:bldP spid="206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ech12h.com/sites/default/files/styles/inbody400/public/2_239.png?itok=4AEa2dt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475" y="-289267"/>
            <a:ext cx="8782050" cy="432575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25"/>
          <p:cNvGrpSpPr>
            <a:grpSpLocks/>
          </p:cNvGrpSpPr>
          <p:nvPr/>
        </p:nvGrpSpPr>
        <p:grpSpPr bwMode="auto">
          <a:xfrm>
            <a:off x="2184400" y="5974826"/>
            <a:ext cx="7467600" cy="762000"/>
            <a:chOff x="528" y="3744"/>
            <a:chExt cx="4704" cy="480"/>
          </a:xfrm>
        </p:grpSpPr>
        <p:sp>
          <p:nvSpPr>
            <p:cNvPr id="6" name="AutoShape 26"/>
            <p:cNvSpPr>
              <a:spLocks noChangeArrowheads="1"/>
            </p:cNvSpPr>
            <p:nvPr/>
          </p:nvSpPr>
          <p:spPr bwMode="auto">
            <a:xfrm>
              <a:off x="528" y="3744"/>
              <a:ext cx="4704" cy="480"/>
            </a:xfrm>
            <a:prstGeom prst="roundRect">
              <a:avLst>
                <a:gd name="adj" fmla="val 16667"/>
              </a:avLst>
            </a:prstGeom>
            <a:solidFill>
              <a:srgbClr val="FFFF99"/>
            </a:solidFill>
            <a:ln w="28575">
              <a:solidFill>
                <a:srgbClr val="3D2B7D"/>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 name="Text Box 27"/>
            <p:cNvSpPr txBox="1">
              <a:spLocks noChangeArrowheads="1"/>
            </p:cNvSpPr>
            <p:nvPr/>
          </p:nvSpPr>
          <p:spPr bwMode="auto">
            <a:xfrm>
              <a:off x="603" y="3810"/>
              <a:ext cx="4512" cy="3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CC0000"/>
                  </a:solidFill>
                  <a:latin typeface="Times New Roman" panose="02020603050405020304" pitchFamily="18" charset="0"/>
                </a:rPr>
                <a:t>Tên riêng của người, sông, núi… </a:t>
              </a:r>
              <a:r>
                <a:rPr lang="en-US" altLang="en-US" sz="2800" b="1" i="1">
                  <a:solidFill>
                    <a:srgbClr val="CC0000"/>
                  </a:solidFill>
                  <a:latin typeface="Times New Roman" panose="02020603050405020304" pitchFamily="18" charset="0"/>
                </a:rPr>
                <a:t>phải viết hoa</a:t>
              </a:r>
            </a:p>
          </p:txBody>
        </p:sp>
      </p:grpSp>
      <p:grpSp>
        <p:nvGrpSpPr>
          <p:cNvPr id="8" name="Group 10"/>
          <p:cNvGrpSpPr>
            <a:grpSpLocks/>
          </p:cNvGrpSpPr>
          <p:nvPr/>
        </p:nvGrpSpPr>
        <p:grpSpPr bwMode="auto">
          <a:xfrm>
            <a:off x="2184400" y="4131736"/>
            <a:ext cx="8483600" cy="1816101"/>
            <a:chOff x="-35" y="608"/>
            <a:chExt cx="5344" cy="1144"/>
          </a:xfrm>
        </p:grpSpPr>
        <p:sp>
          <p:nvSpPr>
            <p:cNvPr id="9" name="Oval 8"/>
            <p:cNvSpPr>
              <a:spLocks noChangeArrowheads="1"/>
            </p:cNvSpPr>
            <p:nvPr/>
          </p:nvSpPr>
          <p:spPr bwMode="auto">
            <a:xfrm>
              <a:off x="-35" y="704"/>
              <a:ext cx="320" cy="336"/>
            </a:xfrm>
            <a:prstGeom prst="ellipse">
              <a:avLst/>
            </a:prstGeom>
            <a:solidFill>
              <a:srgbClr val="00FFFF"/>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rgbClr val="0000FF"/>
                  </a:solidFill>
                  <a:latin typeface="Times New Roman" panose="02020603050405020304" pitchFamily="18" charset="0"/>
                </a:rPr>
                <a:t>-</a:t>
              </a:r>
            </a:p>
          </p:txBody>
        </p:sp>
        <p:sp>
          <p:nvSpPr>
            <p:cNvPr id="10" name="Text Box 9"/>
            <p:cNvSpPr txBox="1">
              <a:spLocks noChangeArrowheads="1"/>
            </p:cNvSpPr>
            <p:nvPr/>
          </p:nvSpPr>
          <p:spPr bwMode="auto">
            <a:xfrm>
              <a:off x="269" y="608"/>
              <a:ext cx="5040"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err="1">
                  <a:solidFill>
                    <a:srgbClr val="000099"/>
                  </a:solidFill>
                  <a:latin typeface="Times New Roman" panose="02020603050405020304" pitchFamily="18" charset="0"/>
                </a:rPr>
                <a:t>Nhóm</a:t>
              </a:r>
              <a:r>
                <a:rPr lang="en-US" altLang="en-US" sz="2800" b="1" dirty="0">
                  <a:solidFill>
                    <a:srgbClr val="000099"/>
                  </a:solidFill>
                  <a:latin typeface="Times New Roman" panose="02020603050405020304" pitchFamily="18" charset="0"/>
                </a:rPr>
                <a:t> (1) </a:t>
              </a:r>
              <a:r>
                <a:rPr lang="en-US" altLang="en-US" sz="2800" b="1" dirty="0" err="1">
                  <a:solidFill>
                    <a:srgbClr val="000099"/>
                  </a:solidFill>
                  <a:latin typeface="Times New Roman" panose="02020603050405020304" pitchFamily="18" charset="0"/>
                </a:rPr>
                <a:t>gồm</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các</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từ</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chỉ</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tên</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chung</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của</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nhiều</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sự</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vật</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cùng</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loại</a:t>
              </a:r>
              <a:endParaRPr lang="en-US" altLang="en-US" sz="2800" b="1" dirty="0">
                <a:solidFill>
                  <a:srgbClr val="000099"/>
                </a:solidFill>
                <a:latin typeface="Times New Roman" panose="02020603050405020304" pitchFamily="18" charset="0"/>
              </a:endParaRPr>
            </a:p>
            <a:p>
              <a:pPr>
                <a:spcBef>
                  <a:spcPct val="0"/>
                </a:spcBef>
                <a:buNone/>
              </a:pPr>
              <a:r>
                <a:rPr lang="en-US" altLang="en-US" sz="2800" b="1" dirty="0" err="1">
                  <a:solidFill>
                    <a:srgbClr val="000099"/>
                  </a:solidFill>
                  <a:latin typeface="Times New Roman" panose="02020603050405020304" pitchFamily="18" charset="0"/>
                </a:rPr>
                <a:t>Nhóm</a:t>
              </a:r>
              <a:r>
                <a:rPr lang="en-US" altLang="en-US" sz="2800" b="1" dirty="0">
                  <a:solidFill>
                    <a:srgbClr val="000099"/>
                  </a:solidFill>
                  <a:latin typeface="Times New Roman" panose="02020603050405020304" pitchFamily="18" charset="0"/>
                </a:rPr>
                <a:t> (2) </a:t>
              </a:r>
              <a:r>
                <a:rPr lang="en-US" altLang="en-US" sz="2800" b="1" dirty="0" err="1">
                  <a:solidFill>
                    <a:srgbClr val="000099"/>
                  </a:solidFill>
                  <a:latin typeface="Times New Roman" panose="02020603050405020304" pitchFamily="18" charset="0"/>
                </a:rPr>
                <a:t>gồm</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các</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từ</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gọi</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tên</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của</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một</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sự</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vật</a:t>
              </a:r>
              <a:r>
                <a:rPr lang="en-US" altLang="en-US" sz="2800" b="1" dirty="0">
                  <a:solidFill>
                    <a:srgbClr val="000099"/>
                  </a:solidFill>
                  <a:latin typeface="Times New Roman" panose="02020603050405020304" pitchFamily="18" charset="0"/>
                </a:rPr>
                <a:t> hay </a:t>
              </a:r>
              <a:r>
                <a:rPr lang="en-US" altLang="en-US" sz="2800" b="1" dirty="0" err="1">
                  <a:solidFill>
                    <a:srgbClr val="000099"/>
                  </a:solidFill>
                  <a:latin typeface="Times New Roman" panose="02020603050405020304" pitchFamily="18" charset="0"/>
                </a:rPr>
                <a:t>người</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cụ</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thể</a:t>
              </a:r>
              <a:endParaRPr lang="en-US" altLang="en-US" sz="2800" b="1" dirty="0">
                <a:solidFill>
                  <a:srgbClr val="000099"/>
                </a:solidFill>
                <a:latin typeface="Times New Roman" panose="02020603050405020304" pitchFamily="18" charset="0"/>
              </a:endParaRPr>
            </a:p>
          </p:txBody>
        </p:sp>
      </p:grpSp>
    </p:spTree>
    <p:extLst>
      <p:ext uri="{BB962C8B-B14F-4D97-AF65-F5344CB8AC3E}">
        <p14:creationId xmlns:p14="http://schemas.microsoft.com/office/powerpoint/2010/main" val="83118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r>
              <a:rPr lang="vi-VN" dirty="0"/>
              <a:t>a. Bức tranh vẽ cảnh trường học tiểu học. Trong tranh, các bậc phụ huynh đưa con em của mình đến trường đi học. Quang cảnh trường rất đông vui và nhộn nhịp.</a:t>
            </a:r>
            <a:br>
              <a:rPr lang="vi-VN" dirty="0"/>
            </a:br>
            <a:r>
              <a:rPr lang="vi-VN" dirty="0"/>
              <a:t>b. Đặt tên cho bức tranh: Ngày hội học sinh đến trường.</a:t>
            </a:r>
            <a:br>
              <a:rPr lang="vi-VN" dirty="0"/>
            </a:b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8552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2209799" y="1228726"/>
            <a:ext cx="7438264" cy="1816101"/>
            <a:chOff x="288" y="1254"/>
            <a:chExt cx="1206" cy="1144"/>
          </a:xfrm>
        </p:grpSpPr>
        <p:sp>
          <p:nvSpPr>
            <p:cNvPr id="12293" name="Oval 8"/>
            <p:cNvSpPr>
              <a:spLocks noChangeArrowheads="1"/>
            </p:cNvSpPr>
            <p:nvPr/>
          </p:nvSpPr>
          <p:spPr bwMode="auto">
            <a:xfrm>
              <a:off x="288" y="1296"/>
              <a:ext cx="161" cy="336"/>
            </a:xfrm>
            <a:prstGeom prst="ellipse">
              <a:avLst/>
            </a:prstGeom>
            <a:solidFill>
              <a:srgbClr val="00FFFF"/>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rPr>
                <a:t>2</a:t>
              </a:r>
            </a:p>
          </p:txBody>
        </p:sp>
        <p:sp>
          <p:nvSpPr>
            <p:cNvPr id="12294" name="Text Box 9"/>
            <p:cNvSpPr txBox="1">
              <a:spLocks noChangeArrowheads="1"/>
            </p:cNvSpPr>
            <p:nvPr/>
          </p:nvSpPr>
          <p:spPr bwMode="auto">
            <a:xfrm>
              <a:off x="454" y="1254"/>
              <a:ext cx="1040"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err="1">
                  <a:solidFill>
                    <a:srgbClr val="000099"/>
                  </a:solidFill>
                  <a:latin typeface="Times New Roman" panose="02020603050405020304" pitchFamily="18" charset="0"/>
                </a:rPr>
                <a:t>Viết</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các</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từ</a:t>
              </a:r>
              <a:r>
                <a:rPr lang="en-US" altLang="en-US" sz="2800" b="1" dirty="0">
                  <a:solidFill>
                    <a:srgbClr val="000099"/>
                  </a:solidFill>
                  <a:latin typeface="Times New Roman" panose="02020603050405020304" pitchFamily="18" charset="0"/>
                </a:rPr>
                <a:t> ở </a:t>
              </a:r>
              <a:r>
                <a:rPr lang="en-US" altLang="en-US" sz="2800" b="1" dirty="0" err="1">
                  <a:solidFill>
                    <a:srgbClr val="000099"/>
                  </a:solidFill>
                  <a:latin typeface="Times New Roman" panose="02020603050405020304" pitchFamily="18" charset="0"/>
                </a:rPr>
                <a:t>nhóm</a:t>
              </a:r>
              <a:r>
                <a:rPr lang="en-US" altLang="en-US" sz="2800" b="1" dirty="0">
                  <a:solidFill>
                    <a:srgbClr val="000099"/>
                  </a:solidFill>
                  <a:latin typeface="Times New Roman" panose="02020603050405020304" pitchFamily="18" charset="0"/>
                </a:rPr>
                <a:t> 2 </a:t>
              </a:r>
              <a:r>
                <a:rPr lang="en-US" altLang="en-US" sz="2800" b="1" dirty="0" err="1">
                  <a:solidFill>
                    <a:srgbClr val="000099"/>
                  </a:solidFill>
                  <a:latin typeface="Times New Roman" panose="02020603050405020304" pitchFamily="18" charset="0"/>
                </a:rPr>
                <a:t>vào</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vở</a:t>
              </a:r>
              <a:r>
                <a:rPr lang="en-US" altLang="en-US" sz="2800" b="1" dirty="0">
                  <a:solidFill>
                    <a:srgbClr val="000099"/>
                  </a:solidFill>
                  <a:latin typeface="Times New Roman" panose="02020603050405020304" pitchFamily="18" charset="0"/>
                </a:rPr>
                <a:t>:</a:t>
              </a:r>
            </a:p>
          </p:txBody>
        </p:sp>
      </p:grpSp>
      <p:sp>
        <p:nvSpPr>
          <p:cNvPr id="6156" name="Text Box 12"/>
          <p:cNvSpPr txBox="1">
            <a:spLocks noChangeArrowheads="1"/>
          </p:cNvSpPr>
          <p:nvPr/>
        </p:nvSpPr>
        <p:spPr bwMode="auto">
          <a:xfrm>
            <a:off x="2514600" y="1924051"/>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latin typeface="Times New Roman" panose="02020603050405020304" pitchFamily="18" charset="0"/>
              </a:rPr>
              <a:t>3. </a:t>
            </a:r>
            <a:r>
              <a:rPr lang="en-US" altLang="en-US" sz="2800" b="1" dirty="0" err="1">
                <a:latin typeface="Times New Roman" panose="02020603050405020304" pitchFamily="18" charset="0"/>
              </a:rPr>
              <a:t>Chính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tả</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Nghe</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viết</a:t>
            </a:r>
            <a:r>
              <a:rPr lang="en-US" altLang="en-US" sz="2800" b="1" dirty="0">
                <a:latin typeface="Times New Roman" panose="02020603050405020304" pitchFamily="18" charset="0"/>
              </a:rPr>
              <a:t>.</a:t>
            </a:r>
          </a:p>
        </p:txBody>
      </p:sp>
      <p:sp>
        <p:nvSpPr>
          <p:cNvPr id="6157" name="Text Box 13"/>
          <p:cNvSpPr txBox="1">
            <a:spLocks noChangeArrowheads="1"/>
          </p:cNvSpPr>
          <p:nvPr/>
        </p:nvSpPr>
        <p:spPr bwMode="auto">
          <a:xfrm>
            <a:off x="2514600" y="2457450"/>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rPr>
              <a:t>Bài viết. Chiếc bút mực</a:t>
            </a:r>
            <a:endParaRPr lang="en-US" altLang="en-US" sz="2800" b="1" dirty="0">
              <a:solidFill>
                <a:srgbClr val="FF0000"/>
              </a:solidFill>
              <a:latin typeface="Times New Roman" panose="02020603050405020304" pitchFamily="18" charset="0"/>
            </a:endParaRPr>
          </a:p>
        </p:txBody>
      </p:sp>
      <p:sp>
        <p:nvSpPr>
          <p:cNvPr id="7" name="Text Box 13"/>
          <p:cNvSpPr txBox="1">
            <a:spLocks noChangeArrowheads="1"/>
          </p:cNvSpPr>
          <p:nvPr/>
        </p:nvSpPr>
        <p:spPr bwMode="auto">
          <a:xfrm>
            <a:off x="1619250" y="2835931"/>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err="1">
                <a:solidFill>
                  <a:srgbClr val="FF0000"/>
                </a:solidFill>
                <a:latin typeface="Times New Roman" panose="02020603050405020304" pitchFamily="18" charset="0"/>
              </a:rPr>
              <a:t>Sáng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hôm</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ấy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cô</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giáo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gọi</a:t>
            </a:r>
            <a:r>
              <a:rPr lang="en-US" altLang="en-US" sz="2800" b="1" dirty="0">
                <a:solidFill>
                  <a:srgbClr val="FF0000"/>
                </a:solidFill>
                <a:latin typeface="Times New Roman" panose="02020603050405020304" pitchFamily="18" charset="0"/>
              </a:rPr>
              <a:t> Lan </a:t>
            </a:r>
            <a:r>
              <a:rPr lang="en-US" altLang="en-US" sz="2800" b="1" dirty="0" err="1">
                <a:solidFill>
                  <a:srgbClr val="FF0000"/>
                </a:solidFill>
                <a:latin typeface="Times New Roman" panose="02020603050405020304" pitchFamily="18" charset="0"/>
              </a:rPr>
              <a:t>lên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bàn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cô</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lấy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mực</a:t>
            </a:r>
            <a:r>
              <a:rPr lang="en-US" altLang="en-US" sz="2800" b="1" dirty="0">
                <a:solidFill>
                  <a:srgbClr val="FF0000"/>
                </a:solidFill>
                <a:latin typeface="Times New Roman" panose="02020603050405020304" pitchFamily="18" charset="0"/>
              </a:rPr>
              <a:t>.</a:t>
            </a:r>
          </a:p>
        </p:txBody>
      </p:sp>
      <p:sp>
        <p:nvSpPr>
          <p:cNvPr id="8" name="Text Box 13"/>
          <p:cNvSpPr txBox="1">
            <a:spLocks noChangeArrowheads="1"/>
          </p:cNvSpPr>
          <p:nvPr/>
        </p:nvSpPr>
        <p:spPr bwMode="auto">
          <a:xfrm>
            <a:off x="9182100" y="2852134"/>
            <a:ext cx="266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rPr>
              <a:t>Mai </a:t>
            </a:r>
            <a:r>
              <a:rPr lang="en-US" altLang="en-US" sz="2800" b="1" dirty="0" err="1">
                <a:solidFill>
                  <a:srgbClr val="FF0000"/>
                </a:solidFill>
                <a:latin typeface="Times New Roman" panose="02020603050405020304" pitchFamily="18" charset="0"/>
              </a:rPr>
              <a:t>hồi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hộp</a:t>
            </a:r>
            <a:endParaRPr lang="en-US" altLang="en-US" sz="2800" b="1" dirty="0">
              <a:solidFill>
                <a:srgbClr val="FF0000"/>
              </a:solidFill>
              <a:latin typeface="Times New Roman" panose="02020603050405020304" pitchFamily="18" charset="0"/>
            </a:endParaRPr>
          </a:p>
        </p:txBody>
      </p:sp>
      <p:sp>
        <p:nvSpPr>
          <p:cNvPr id="3" name="Rectangle 2"/>
          <p:cNvSpPr/>
          <p:nvPr/>
        </p:nvSpPr>
        <p:spPr>
          <a:xfrm>
            <a:off x="920253" y="3377824"/>
            <a:ext cx="4862228" cy="523220"/>
          </a:xfrm>
          <a:prstGeom prst="rect">
            <a:avLst/>
          </a:prstGeom>
        </p:spPr>
        <p:txBody>
          <a:bodyPr wrap="none">
            <a:spAutoFit/>
          </a:bodyPr>
          <a:lstStyle/>
          <a:p>
            <a:pPr>
              <a:spcBef>
                <a:spcPct val="0"/>
              </a:spcBef>
            </a:pPr>
            <a:r>
              <a:rPr lang="en-US" altLang="en-US" sz="2800" b="1" dirty="0" err="1">
                <a:solidFill>
                  <a:srgbClr val="FF0000"/>
                </a:solidFill>
                <a:latin typeface="Times New Roman" panose="02020603050405020304" pitchFamily="18" charset="0"/>
              </a:rPr>
              <a:t>nhìn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cô</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nhưng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cô</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chẳng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nói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gì</a:t>
            </a:r>
            <a:r>
              <a:rPr lang="en-US" altLang="en-US" sz="2800" b="1" dirty="0">
                <a:solidFill>
                  <a:srgbClr val="FF0000"/>
                </a:solidFill>
                <a:latin typeface="Times New Roman" panose="02020603050405020304" pitchFamily="18" charset="0"/>
              </a:rPr>
              <a:t>.</a:t>
            </a:r>
          </a:p>
        </p:txBody>
      </p:sp>
      <p:sp>
        <p:nvSpPr>
          <p:cNvPr id="4" name="Rectangle 3"/>
          <p:cNvSpPr/>
          <p:nvPr/>
        </p:nvSpPr>
        <p:spPr>
          <a:xfrm>
            <a:off x="5644653" y="3377824"/>
            <a:ext cx="2460930" cy="523220"/>
          </a:xfrm>
          <a:prstGeom prst="rect">
            <a:avLst/>
          </a:prstGeom>
        </p:spPr>
        <p:txBody>
          <a:bodyPr wrap="none">
            <a:spAutoFit/>
          </a:bodyPr>
          <a:lstStyle/>
          <a:p>
            <a:pPr>
              <a:spcBef>
                <a:spcPct val="0"/>
              </a:spcBef>
            </a:pPr>
            <a:r>
              <a:rPr lang="en-US" altLang="en-US" sz="2800" b="1" dirty="0">
                <a:solidFill>
                  <a:srgbClr val="FF0000"/>
                </a:solidFill>
                <a:latin typeface="Times New Roman" panose="02020603050405020304" pitchFamily="18" charset="0"/>
              </a:rPr>
              <a:t>Mai </a:t>
            </a:r>
            <a:r>
              <a:rPr lang="en-US" altLang="en-US" sz="2800" b="1" dirty="0" err="1">
                <a:solidFill>
                  <a:srgbClr val="FF0000"/>
                </a:solidFill>
                <a:latin typeface="Times New Roman" panose="02020603050405020304" pitchFamily="18" charset="0"/>
              </a:rPr>
              <a:t>buồn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lắm</a:t>
            </a:r>
            <a:r>
              <a:rPr lang="en-US" altLang="en-US" sz="2800" b="1" dirty="0">
                <a:solidFill>
                  <a:srgbClr val="FF0000"/>
                </a:solidFill>
                <a:latin typeface="Times New Roman" panose="02020603050405020304" pitchFamily="18" charset="0"/>
              </a:rPr>
              <a:t>!</a:t>
            </a:r>
          </a:p>
        </p:txBody>
      </p:sp>
      <p:sp>
        <p:nvSpPr>
          <p:cNvPr id="5" name="Rectangle 4"/>
          <p:cNvSpPr/>
          <p:nvPr/>
        </p:nvSpPr>
        <p:spPr>
          <a:xfrm>
            <a:off x="7984938" y="3396497"/>
            <a:ext cx="3209468" cy="523220"/>
          </a:xfrm>
          <a:prstGeom prst="rect">
            <a:avLst/>
          </a:prstGeom>
        </p:spPr>
        <p:txBody>
          <a:bodyPr wrap="none">
            <a:spAutoFit/>
          </a:bodyPr>
          <a:lstStyle/>
          <a:p>
            <a:pPr>
              <a:spcBef>
                <a:spcPct val="0"/>
              </a:spcBef>
            </a:pPr>
            <a:r>
              <a:rPr lang="en-US" altLang="en-US" sz="2800" b="1" dirty="0" err="1">
                <a:solidFill>
                  <a:srgbClr val="FF0000"/>
                </a:solidFill>
                <a:latin typeface="Times New Roman" panose="02020603050405020304" pitchFamily="18" charset="0"/>
              </a:rPr>
              <a:t>Thế</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là</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trong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lớp</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chỉ</a:t>
            </a:r>
            <a:endParaRPr lang="en-US" altLang="en-US" sz="2800" b="1" dirty="0">
              <a:solidFill>
                <a:srgbClr val="FF0000"/>
              </a:solidFill>
              <a:latin typeface="Times New Roman" panose="02020603050405020304" pitchFamily="18" charset="0"/>
            </a:endParaRPr>
          </a:p>
        </p:txBody>
      </p:sp>
      <p:sp>
        <p:nvSpPr>
          <p:cNvPr id="6" name="Rectangle 5"/>
          <p:cNvSpPr/>
          <p:nvPr/>
        </p:nvSpPr>
        <p:spPr>
          <a:xfrm>
            <a:off x="873536" y="3803134"/>
            <a:ext cx="4057521" cy="523220"/>
          </a:xfrm>
          <a:prstGeom prst="rect">
            <a:avLst/>
          </a:prstGeom>
        </p:spPr>
        <p:txBody>
          <a:bodyPr wrap="none">
            <a:spAutoFit/>
          </a:bodyPr>
          <a:lstStyle/>
          <a:p>
            <a:pPr>
              <a:spcBef>
                <a:spcPct val="0"/>
              </a:spcBef>
            </a:pPr>
            <a:r>
              <a:rPr lang="en-US" altLang="en-US" sz="2800" b="1" dirty="0" err="1">
                <a:solidFill>
                  <a:srgbClr val="FF0000"/>
                </a:solidFill>
                <a:latin typeface="Times New Roman" panose="02020603050405020304" pitchFamily="18" charset="0"/>
              </a:rPr>
              <a:t>còn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mình</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em</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viết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bút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chì</a:t>
            </a:r>
            <a:r>
              <a:rPr lang="en-US" altLang="en-US" sz="2800" b="1"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401240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0FC8FC-7536-4541-9293-D3768CF76F4F}"/>
              </a:ext>
            </a:extLst>
          </p:cNvPr>
          <p:cNvSpPr txBox="1"/>
          <p:nvPr/>
        </p:nvSpPr>
        <p:spPr>
          <a:xfrm>
            <a:off x="399495" y="2190072"/>
            <a:ext cx="11683013" cy="2862322"/>
          </a:xfrm>
          <a:prstGeom prst="rect">
            <a:avLst/>
          </a:prstGeom>
          <a:noFill/>
        </p:spPr>
        <p:txBody>
          <a:bodyPr wrap="square">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Ở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bút</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mực</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Mai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Lan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bút</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chì</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Lan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mực</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Mai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hộp</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Mai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bút</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chì</a:t>
            </a:r>
            <a:r>
              <a:rPr kumimoji="0" lang="en-US" altLang="en-US" sz="36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7" name="Text Box 4">
            <a:extLst>
              <a:ext uri="{FF2B5EF4-FFF2-40B4-BE49-F238E27FC236}">
                <a16:creationId xmlns:a16="http://schemas.microsoft.com/office/drawing/2014/main" id="{8F91E843-C555-4F13-93EF-C1EBB7CA3834}"/>
              </a:ext>
            </a:extLst>
          </p:cNvPr>
          <p:cNvSpPr txBox="1">
            <a:spLocks noChangeArrowheads="1"/>
          </p:cNvSpPr>
          <p:nvPr/>
        </p:nvSpPr>
        <p:spPr bwMode="auto">
          <a:xfrm>
            <a:off x="1524000" y="79900"/>
            <a:ext cx="9144000" cy="203132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err="1">
                <a:solidFill>
                  <a:schemeClr val="bg1"/>
                </a:solidFill>
                <a:latin typeface="Times New Roman" panose="02020603050405020304" pitchFamily="18" charset="0"/>
              </a:rPr>
              <a:t>Thứ</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tư</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ngày</a:t>
            </a:r>
            <a:r>
              <a:rPr lang="en-US" altLang="en-US" sz="2400" b="1" dirty="0">
                <a:solidFill>
                  <a:schemeClr val="bg1"/>
                </a:solidFill>
                <a:latin typeface="Times New Roman" panose="02020603050405020304" pitchFamily="18" charset="0"/>
              </a:rPr>
              <a:t> 7 </a:t>
            </a:r>
            <a:r>
              <a:rPr lang="en-US" altLang="en-US" sz="2400" b="1" dirty="0" err="1">
                <a:solidFill>
                  <a:schemeClr val="bg1"/>
                </a:solidFill>
                <a:latin typeface="Times New Roman" panose="02020603050405020304" pitchFamily="18" charset="0"/>
              </a:rPr>
              <a:t>tháng</a:t>
            </a:r>
            <a:r>
              <a:rPr lang="en-US" altLang="en-US" sz="2400" b="1" dirty="0">
                <a:solidFill>
                  <a:schemeClr val="bg1"/>
                </a:solidFill>
                <a:latin typeface="Times New Roman" panose="02020603050405020304" pitchFamily="18" charset="0"/>
              </a:rPr>
              <a:t> 10 </a:t>
            </a:r>
            <a:r>
              <a:rPr lang="en-US" altLang="en-US" sz="2400" b="1" dirty="0" err="1">
                <a:solidFill>
                  <a:schemeClr val="bg1"/>
                </a:solidFill>
                <a:latin typeface="Times New Roman" panose="02020603050405020304" pitchFamily="18" charset="0"/>
              </a:rPr>
              <a:t>năm</a:t>
            </a:r>
            <a:r>
              <a:rPr lang="en-US" altLang="en-US" sz="2400" b="1" dirty="0">
                <a:solidFill>
                  <a:schemeClr val="bg1"/>
                </a:solidFill>
                <a:latin typeface="Times New Roman" panose="02020603050405020304" pitchFamily="18" charset="0"/>
              </a:rPr>
              <a:t> 2020</a:t>
            </a:r>
          </a:p>
          <a:p>
            <a:pPr algn="ctr">
              <a:spcBef>
                <a:spcPct val="50000"/>
              </a:spcBef>
            </a:pPr>
            <a:r>
              <a:rPr lang="en-US" altLang="en-US" sz="2400" b="1" dirty="0" err="1">
                <a:solidFill>
                  <a:schemeClr val="bg1"/>
                </a:solidFill>
                <a:latin typeface="Times New Roman" panose="02020603050405020304" pitchFamily="18" charset="0"/>
              </a:rPr>
              <a:t>Chính</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tả</a:t>
            </a:r>
            <a:r>
              <a:rPr lang="en-US" altLang="en-US" sz="2400" b="1" dirty="0">
                <a:solidFill>
                  <a:schemeClr val="bg1"/>
                </a:solidFill>
                <a:latin typeface="Times New Roman" panose="02020603050405020304" pitchFamily="18" charset="0"/>
              </a:rPr>
              <a:t> Nghe </a:t>
            </a:r>
            <a:r>
              <a:rPr lang="en-US" altLang="en-US" sz="2400" b="1" dirty="0" err="1">
                <a:solidFill>
                  <a:schemeClr val="bg1"/>
                </a:solidFill>
                <a:latin typeface="Times New Roman" panose="02020603050405020304" pitchFamily="18" charset="0"/>
              </a:rPr>
              <a:t>Viết</a:t>
            </a:r>
            <a:endParaRPr lang="en-US" altLang="en-US" sz="2400" b="1" dirty="0">
              <a:solidFill>
                <a:schemeClr val="bg1"/>
              </a:solidFill>
              <a:latin typeface="Times New Roman" panose="02020603050405020304" pitchFamily="18" charset="0"/>
            </a:endParaRPr>
          </a:p>
          <a:p>
            <a:pPr algn="ctr">
              <a:spcBef>
                <a:spcPct val="50000"/>
              </a:spcBef>
            </a:pPr>
            <a:r>
              <a:rPr lang="en-US" altLang="en-US" sz="2400" b="1" dirty="0" err="1">
                <a:solidFill>
                  <a:schemeClr val="bg1"/>
                </a:solidFill>
                <a:latin typeface="Times New Roman" panose="02020603050405020304" pitchFamily="18" charset="0"/>
              </a:rPr>
              <a:t>Bài</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Viết:</a:t>
            </a:r>
            <a:r>
              <a:rPr kumimoji="0" lang="en-US" altLang="en-US" sz="4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altLang="en-US" sz="4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bút</a:t>
            </a:r>
            <a:r>
              <a:rPr kumimoji="0" lang="en-US" altLang="en-US" sz="4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mực</a:t>
            </a:r>
            <a:endParaRPr kumimoji="0" lang="en-US" altLang="en-US" sz="4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899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9804" y="1966095"/>
            <a:ext cx="112683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open sans"/>
              </a:rPr>
              <a:t>3. Chọn ia hay ya để điền vào chỗ trống? Viết các từ đã hoàn chỉnh vào vở</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open sans"/>
              </a:rPr>
              <a:t>  </a:t>
            </a:r>
            <a:endParaRPr kumimoji="0" lang="en-US" altLang="en-US" sz="9900" b="0" i="0" u="none" strike="noStrike" cap="none" normalizeH="0" baseline="0">
              <a:ln>
                <a:noFill/>
              </a:ln>
              <a:solidFill>
                <a:srgbClr val="000000"/>
              </a:solidFill>
              <a:effectLst/>
              <a:latin typeface="open sans"/>
            </a:endParaRPr>
          </a:p>
        </p:txBody>
      </p:sp>
      <p:pic>
        <p:nvPicPr>
          <p:cNvPr id="16386" name="Picture 2" descr="https://tech12h.com/sites/default/files/styles/inbody400/public/4_201.png?itok=gUIbwlb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724024"/>
            <a:ext cx="11166976" cy="341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906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4"/>
          <p:cNvGrpSpPr>
            <a:grpSpLocks/>
          </p:cNvGrpSpPr>
          <p:nvPr/>
        </p:nvGrpSpPr>
        <p:grpSpPr bwMode="auto">
          <a:xfrm>
            <a:off x="2209800" y="609600"/>
            <a:ext cx="2184400" cy="533400"/>
            <a:chOff x="288" y="1296"/>
            <a:chExt cx="1376" cy="336"/>
          </a:xfrm>
        </p:grpSpPr>
        <p:sp>
          <p:nvSpPr>
            <p:cNvPr id="13323" name="Oval 5"/>
            <p:cNvSpPr>
              <a:spLocks noChangeArrowheads="1"/>
            </p:cNvSpPr>
            <p:nvPr/>
          </p:nvSpPr>
          <p:spPr bwMode="auto">
            <a:xfrm>
              <a:off x="288" y="1296"/>
              <a:ext cx="320" cy="336"/>
            </a:xfrm>
            <a:prstGeom prst="ellipse">
              <a:avLst/>
            </a:prstGeom>
            <a:solidFill>
              <a:srgbClr val="00FFFF"/>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rPr>
                <a:t>2</a:t>
              </a:r>
            </a:p>
          </p:txBody>
        </p:sp>
        <p:sp>
          <p:nvSpPr>
            <p:cNvPr id="13324" name="Text Box 6"/>
            <p:cNvSpPr txBox="1">
              <a:spLocks noChangeArrowheads="1"/>
            </p:cNvSpPr>
            <p:nvPr/>
          </p:nvSpPr>
          <p:spPr bwMode="auto">
            <a:xfrm>
              <a:off x="624" y="1296"/>
              <a:ext cx="10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err="1">
                  <a:solidFill>
                    <a:srgbClr val="000099"/>
                  </a:solidFill>
                  <a:latin typeface="Times New Roman" panose="02020603050405020304" pitchFamily="18" charset="0"/>
                </a:rPr>
                <a:t>Hãy</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viết</a:t>
              </a:r>
              <a:r>
                <a:rPr lang="en-US" altLang="en-US" sz="2800" b="1" dirty="0">
                  <a:solidFill>
                    <a:srgbClr val="000099"/>
                  </a:solidFill>
                  <a:latin typeface="Times New Roman" panose="02020603050405020304" pitchFamily="18" charset="0"/>
                </a:rPr>
                <a:t>:</a:t>
              </a:r>
            </a:p>
          </p:txBody>
        </p:sp>
      </p:grpSp>
      <p:sp>
        <p:nvSpPr>
          <p:cNvPr id="13315" name="Text Box 7"/>
          <p:cNvSpPr txBox="1">
            <a:spLocks noChangeArrowheads="1"/>
          </p:cNvSpPr>
          <p:nvPr/>
        </p:nvSpPr>
        <p:spPr bwMode="auto">
          <a:xfrm>
            <a:off x="2514600" y="1447801"/>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a) Tên hai bạn trong lớp.</a:t>
            </a:r>
          </a:p>
        </p:txBody>
      </p:sp>
      <p:sp>
        <p:nvSpPr>
          <p:cNvPr id="16392" name="Text Box 8"/>
          <p:cNvSpPr txBox="1">
            <a:spLocks noChangeArrowheads="1"/>
          </p:cNvSpPr>
          <p:nvPr/>
        </p:nvSpPr>
        <p:spPr bwMode="auto">
          <a:xfrm>
            <a:off x="2590800" y="3389314"/>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b) Tên một dòng sông (hoặc suối, kênh, rạch, hồ, núi…) ở địa phương em.</a:t>
            </a:r>
          </a:p>
        </p:txBody>
      </p:sp>
      <p:sp>
        <p:nvSpPr>
          <p:cNvPr id="16394" name="Text Box 10"/>
          <p:cNvSpPr txBox="1">
            <a:spLocks noChangeArrowheads="1"/>
          </p:cNvSpPr>
          <p:nvPr/>
        </p:nvSpPr>
        <p:spPr bwMode="auto">
          <a:xfrm>
            <a:off x="2819400" y="2133601"/>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990000"/>
                </a:solidFill>
                <a:latin typeface="Times New Roman" panose="02020603050405020304" pitchFamily="18" charset="0"/>
              </a:rPr>
              <a:t>* Lê Đức Bình</a:t>
            </a:r>
          </a:p>
        </p:txBody>
      </p:sp>
      <p:sp>
        <p:nvSpPr>
          <p:cNvPr id="16395" name="Text Box 11"/>
          <p:cNvSpPr txBox="1">
            <a:spLocks noChangeArrowheads="1"/>
          </p:cNvSpPr>
          <p:nvPr/>
        </p:nvSpPr>
        <p:spPr bwMode="auto">
          <a:xfrm>
            <a:off x="2819400" y="2743201"/>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990000"/>
                </a:solidFill>
                <a:latin typeface="Times New Roman" panose="02020603050405020304" pitchFamily="18" charset="0"/>
              </a:rPr>
              <a:t>* Hà Thị Diệu My</a:t>
            </a:r>
          </a:p>
        </p:txBody>
      </p:sp>
      <p:sp>
        <p:nvSpPr>
          <p:cNvPr id="16396" name="Text Box 12"/>
          <p:cNvSpPr txBox="1">
            <a:spLocks noChangeArrowheads="1"/>
          </p:cNvSpPr>
          <p:nvPr/>
        </p:nvSpPr>
        <p:spPr bwMode="auto">
          <a:xfrm>
            <a:off x="2743200" y="4595814"/>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990000"/>
                </a:solidFill>
                <a:latin typeface="Times New Roman" panose="02020603050405020304" pitchFamily="18" charset="0"/>
              </a:rPr>
              <a:t>*(sông) Cầu</a:t>
            </a:r>
          </a:p>
        </p:txBody>
      </p:sp>
      <p:sp>
        <p:nvSpPr>
          <p:cNvPr id="16397" name="Text Box 13"/>
          <p:cNvSpPr txBox="1">
            <a:spLocks noChangeArrowheads="1"/>
          </p:cNvSpPr>
          <p:nvPr/>
        </p:nvSpPr>
        <p:spPr bwMode="auto">
          <a:xfrm>
            <a:off x="2743200" y="5129214"/>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990000"/>
                </a:solidFill>
                <a:latin typeface="Times New Roman" panose="02020603050405020304" pitchFamily="18" charset="0"/>
              </a:rPr>
              <a:t>*(suối) Mơ</a:t>
            </a:r>
          </a:p>
        </p:txBody>
      </p:sp>
      <p:sp>
        <p:nvSpPr>
          <p:cNvPr id="16398" name="Text Box 14"/>
          <p:cNvSpPr txBox="1">
            <a:spLocks noChangeArrowheads="1"/>
          </p:cNvSpPr>
          <p:nvPr/>
        </p:nvSpPr>
        <p:spPr bwMode="auto">
          <a:xfrm>
            <a:off x="2709863" y="5643564"/>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990000"/>
                </a:solidFill>
                <a:latin typeface="Times New Roman" panose="02020603050405020304" pitchFamily="18" charset="0"/>
              </a:rPr>
              <a:t>*(khe) Lim</a:t>
            </a:r>
          </a:p>
        </p:txBody>
      </p:sp>
      <p:sp>
        <p:nvSpPr>
          <p:cNvPr id="16399" name="Text Box 15"/>
          <p:cNvSpPr txBox="1">
            <a:spLocks noChangeArrowheads="1"/>
          </p:cNvSpPr>
          <p:nvPr/>
        </p:nvSpPr>
        <p:spPr bwMode="auto">
          <a:xfrm>
            <a:off x="2728913" y="6124576"/>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990000"/>
                </a:solidFill>
                <a:latin typeface="Times New Roman" panose="02020603050405020304" pitchFamily="18" charset="0"/>
              </a:rPr>
              <a:t>*(núi) Lở</a:t>
            </a:r>
          </a:p>
        </p:txBody>
      </p:sp>
    </p:spTree>
    <p:extLst>
      <p:ext uri="{BB962C8B-B14F-4D97-AF65-F5344CB8AC3E}">
        <p14:creationId xmlns:p14="http://schemas.microsoft.com/office/powerpoint/2010/main" val="3760104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checkerboard(across)">
                                      <p:cBhvr>
                                        <p:cTn id="7" dur="500"/>
                                        <p:tgtEl>
                                          <p:spTgt spid="16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95"/>
                                        </p:tgtEl>
                                        <p:attrNameLst>
                                          <p:attrName>style.visibility</p:attrName>
                                        </p:attrNameLst>
                                      </p:cBhvr>
                                      <p:to>
                                        <p:strVal val="visible"/>
                                      </p:to>
                                    </p:set>
                                    <p:animEffect transition="in" filter="checkerboard(across)">
                                      <p:cBhvr>
                                        <p:cTn id="12" dur="500"/>
                                        <p:tgtEl>
                                          <p:spTgt spid="163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392"/>
                                        </p:tgtEl>
                                        <p:attrNameLst>
                                          <p:attrName>style.visibility</p:attrName>
                                        </p:attrNameLst>
                                      </p:cBhvr>
                                      <p:to>
                                        <p:strVal val="visible"/>
                                      </p:to>
                                    </p:set>
                                    <p:animEffect transition="in" filter="checkerboard(across)">
                                      <p:cBhvr>
                                        <p:cTn id="17" dur="500"/>
                                        <p:tgtEl>
                                          <p:spTgt spid="163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396"/>
                                        </p:tgtEl>
                                        <p:attrNameLst>
                                          <p:attrName>style.visibility</p:attrName>
                                        </p:attrNameLst>
                                      </p:cBhvr>
                                      <p:to>
                                        <p:strVal val="visible"/>
                                      </p:to>
                                    </p:set>
                                    <p:animEffect transition="in" filter="checkerboard(across)">
                                      <p:cBhvr>
                                        <p:cTn id="22" dur="500"/>
                                        <p:tgtEl>
                                          <p:spTgt spid="163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6397"/>
                                        </p:tgtEl>
                                        <p:attrNameLst>
                                          <p:attrName>style.visibility</p:attrName>
                                        </p:attrNameLst>
                                      </p:cBhvr>
                                      <p:to>
                                        <p:strVal val="visible"/>
                                      </p:to>
                                    </p:set>
                                    <p:animEffect transition="in" filter="checkerboard(across)">
                                      <p:cBhvr>
                                        <p:cTn id="27" dur="500"/>
                                        <p:tgtEl>
                                          <p:spTgt spid="1639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6398"/>
                                        </p:tgtEl>
                                        <p:attrNameLst>
                                          <p:attrName>style.visibility</p:attrName>
                                        </p:attrNameLst>
                                      </p:cBhvr>
                                      <p:to>
                                        <p:strVal val="visible"/>
                                      </p:to>
                                    </p:set>
                                    <p:animEffect transition="in" filter="checkerboard(across)">
                                      <p:cBhvr>
                                        <p:cTn id="32" dur="500"/>
                                        <p:tgtEl>
                                          <p:spTgt spid="1639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6399"/>
                                        </p:tgtEl>
                                        <p:attrNameLst>
                                          <p:attrName>style.visibility</p:attrName>
                                        </p:attrNameLst>
                                      </p:cBhvr>
                                      <p:to>
                                        <p:strVal val="visible"/>
                                      </p:to>
                                    </p:set>
                                    <p:animEffect transition="in" filter="checkerboard(across)">
                                      <p:cBhvr>
                                        <p:cTn id="37" dur="500"/>
                                        <p:tgtEl>
                                          <p:spTgt spid="16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16394" grpId="0"/>
      <p:bldP spid="16395" grpId="0"/>
      <p:bldP spid="16396" grpId="0"/>
      <p:bldP spid="16397" grpId="0"/>
      <p:bldP spid="16398" grpId="0"/>
      <p:bldP spid="1639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3810000" y="912813"/>
            <a:ext cx="5029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800" b="1">
              <a:solidFill>
                <a:srgbClr val="B20A22"/>
              </a:solidFill>
              <a:latin typeface="Times New Roman" panose="02020603050405020304" pitchFamily="18" charset="0"/>
            </a:endParaRPr>
          </a:p>
          <a:p>
            <a:pPr eaLnBrk="1" hangingPunct="1">
              <a:spcBef>
                <a:spcPct val="0"/>
              </a:spcBef>
              <a:buFontTx/>
              <a:buNone/>
            </a:pPr>
            <a:r>
              <a:rPr lang="en-US" altLang="en-US" sz="2800" b="1">
                <a:solidFill>
                  <a:srgbClr val="B20A22"/>
                </a:solidFill>
                <a:latin typeface="Times New Roman" panose="02020603050405020304" pitchFamily="18" charset="0"/>
              </a:rPr>
              <a:t>       </a:t>
            </a:r>
            <a:r>
              <a:rPr lang="en-US" altLang="en-US" sz="3600" b="1" i="1">
                <a:solidFill>
                  <a:srgbClr val="3D2B7D"/>
                </a:solidFill>
                <a:latin typeface="Times New Roman" panose="02020603050405020304" pitchFamily="18" charset="0"/>
              </a:rPr>
              <a:t> </a:t>
            </a:r>
          </a:p>
        </p:txBody>
      </p:sp>
      <p:pic>
        <p:nvPicPr>
          <p:cNvPr id="26631" name="Picture 7" descr="Honkemdad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81201"/>
            <a:ext cx="8153400" cy="4086225"/>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6632" name="AutoShape 8"/>
          <p:cNvSpPr>
            <a:spLocks noChangeArrowheads="1"/>
          </p:cNvSpPr>
          <p:nvPr/>
        </p:nvSpPr>
        <p:spPr bwMode="gray">
          <a:xfrm>
            <a:off x="4876800" y="6162675"/>
            <a:ext cx="2667000" cy="6096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Times New Roman" panose="02020603050405020304" pitchFamily="18" charset="0"/>
              </a:rPr>
              <a:t>sông Thu Bồn </a:t>
            </a:r>
          </a:p>
        </p:txBody>
      </p:sp>
      <p:pic>
        <p:nvPicPr>
          <p:cNvPr id="26633" name="Picture 9" descr="suoi-mo-dai-lo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81200"/>
            <a:ext cx="8153400" cy="403860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6634" name="AutoShape 10"/>
          <p:cNvSpPr>
            <a:spLocks noChangeArrowheads="1"/>
          </p:cNvSpPr>
          <p:nvPr/>
        </p:nvSpPr>
        <p:spPr bwMode="gray">
          <a:xfrm>
            <a:off x="4886325" y="6134100"/>
            <a:ext cx="2667000" cy="6096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Times New Roman" panose="02020603050405020304" pitchFamily="18" charset="0"/>
              </a:rPr>
              <a:t>suối Mơ </a:t>
            </a:r>
          </a:p>
        </p:txBody>
      </p:sp>
      <p:pic>
        <p:nvPicPr>
          <p:cNvPr id="26635" name="Picture 11" descr="Khe-Lim-du-lich-sinh-thai-Quang-Nam-di-du-lich-bui-Viet-Nam-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981200"/>
            <a:ext cx="8229600" cy="411480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6636" name="AutoShape 12"/>
          <p:cNvSpPr>
            <a:spLocks noChangeArrowheads="1"/>
          </p:cNvSpPr>
          <p:nvPr/>
        </p:nvSpPr>
        <p:spPr bwMode="gray">
          <a:xfrm>
            <a:off x="4876800" y="6148388"/>
            <a:ext cx="2667000" cy="6096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Times New Roman" panose="02020603050405020304" pitchFamily="18" charset="0"/>
              </a:rPr>
              <a:t>khe Lim </a:t>
            </a:r>
          </a:p>
        </p:txBody>
      </p:sp>
      <p:pic>
        <p:nvPicPr>
          <p:cNvPr id="26637" name="Picture 13" descr="14-3DL06BaoAnh1432012145732843"/>
          <p:cNvPicPr>
            <a:picLocks noChangeAspect="1" noChangeArrowheads="1"/>
          </p:cNvPicPr>
          <p:nvPr/>
        </p:nvPicPr>
        <p:blipFill>
          <a:blip r:embed="rId5">
            <a:extLst>
              <a:ext uri="{28A0092B-C50C-407E-A947-70E740481C1C}">
                <a14:useLocalDpi xmlns:a14="http://schemas.microsoft.com/office/drawing/2010/main" val="0"/>
              </a:ext>
            </a:extLst>
          </a:blip>
          <a:srcRect b="22507"/>
          <a:stretch>
            <a:fillRect/>
          </a:stretch>
        </p:blipFill>
        <p:spPr bwMode="auto">
          <a:xfrm>
            <a:off x="1981200" y="457200"/>
            <a:ext cx="8229600" cy="571500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6638" name="AutoShape 14"/>
          <p:cNvSpPr>
            <a:spLocks noChangeArrowheads="1"/>
          </p:cNvSpPr>
          <p:nvPr/>
        </p:nvSpPr>
        <p:spPr bwMode="gray">
          <a:xfrm>
            <a:off x="4876800" y="6091238"/>
            <a:ext cx="2667000" cy="6096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Times New Roman" panose="02020603050405020304" pitchFamily="18" charset="0"/>
              </a:rPr>
              <a:t> </a:t>
            </a:r>
          </a:p>
        </p:txBody>
      </p:sp>
    </p:spTree>
    <p:extLst>
      <p:ext uri="{BB962C8B-B14F-4D97-AF65-F5344CB8AC3E}">
        <p14:creationId xmlns:p14="http://schemas.microsoft.com/office/powerpoint/2010/main" val="1566841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wedge">
                                      <p:cBhvr>
                                        <p:cTn id="7" dur="2000"/>
                                        <p:tgtEl>
                                          <p:spTgt spid="26631"/>
                                        </p:tgtEl>
                                      </p:cBhvr>
                                    </p:animEffect>
                                  </p:childTnLst>
                                </p:cTn>
                              </p:par>
                            </p:childTnLst>
                          </p:cTn>
                        </p:par>
                        <p:par>
                          <p:cTn id="8" fill="hold" nodeType="afterGroup">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26632"/>
                                        </p:tgtEl>
                                        <p:attrNameLst>
                                          <p:attrName>style.visibility</p:attrName>
                                        </p:attrNameLst>
                                      </p:cBhvr>
                                      <p:to>
                                        <p:strVal val="visible"/>
                                      </p:to>
                                    </p:set>
                                    <p:animEffect transition="in" filter="wedge">
                                      <p:cBhvr>
                                        <p:cTn id="11" dur="2000"/>
                                        <p:tgtEl>
                                          <p:spTgt spid="2663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nodeType="clickEffect">
                                  <p:stCondLst>
                                    <p:cond delay="0"/>
                                  </p:stCondLst>
                                  <p:childTnLst>
                                    <p:set>
                                      <p:cBhvr>
                                        <p:cTn id="15" dur="1" fill="hold">
                                          <p:stCondLst>
                                            <p:cond delay="0"/>
                                          </p:stCondLst>
                                        </p:cTn>
                                        <p:tgtEl>
                                          <p:spTgt spid="26633"/>
                                        </p:tgtEl>
                                        <p:attrNameLst>
                                          <p:attrName>style.visibility</p:attrName>
                                        </p:attrNameLst>
                                      </p:cBhvr>
                                      <p:to>
                                        <p:strVal val="visible"/>
                                      </p:to>
                                    </p:set>
                                    <p:animEffect transition="in" filter="wedge">
                                      <p:cBhvr>
                                        <p:cTn id="16" dur="2000"/>
                                        <p:tgtEl>
                                          <p:spTgt spid="26633"/>
                                        </p:tgtEl>
                                      </p:cBhvr>
                                    </p:animEffect>
                                  </p:childTnLst>
                                </p:cTn>
                              </p:par>
                            </p:childTnLst>
                          </p:cTn>
                        </p:par>
                        <p:par>
                          <p:cTn id="17" fill="hold" nodeType="afterGroup">
                            <p:stCondLst>
                              <p:cond delay="2000"/>
                            </p:stCondLst>
                            <p:childTnLst>
                              <p:par>
                                <p:cTn id="18" presetID="20" presetClass="entr" presetSubtype="0" fill="hold" grpId="0" nodeType="afterEffect">
                                  <p:stCondLst>
                                    <p:cond delay="0"/>
                                  </p:stCondLst>
                                  <p:childTnLst>
                                    <p:set>
                                      <p:cBhvr>
                                        <p:cTn id="19" dur="1" fill="hold">
                                          <p:stCondLst>
                                            <p:cond delay="0"/>
                                          </p:stCondLst>
                                        </p:cTn>
                                        <p:tgtEl>
                                          <p:spTgt spid="26634"/>
                                        </p:tgtEl>
                                        <p:attrNameLst>
                                          <p:attrName>style.visibility</p:attrName>
                                        </p:attrNameLst>
                                      </p:cBhvr>
                                      <p:to>
                                        <p:strVal val="visible"/>
                                      </p:to>
                                    </p:set>
                                    <p:animEffect transition="in" filter="wedge">
                                      <p:cBhvr>
                                        <p:cTn id="20" dur="2000"/>
                                        <p:tgtEl>
                                          <p:spTgt spid="2663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nodeType="clickEffect">
                                  <p:stCondLst>
                                    <p:cond delay="0"/>
                                  </p:stCondLst>
                                  <p:childTnLst>
                                    <p:set>
                                      <p:cBhvr>
                                        <p:cTn id="24" dur="1" fill="hold">
                                          <p:stCondLst>
                                            <p:cond delay="0"/>
                                          </p:stCondLst>
                                        </p:cTn>
                                        <p:tgtEl>
                                          <p:spTgt spid="26635"/>
                                        </p:tgtEl>
                                        <p:attrNameLst>
                                          <p:attrName>style.visibility</p:attrName>
                                        </p:attrNameLst>
                                      </p:cBhvr>
                                      <p:to>
                                        <p:strVal val="visible"/>
                                      </p:to>
                                    </p:set>
                                    <p:animEffect transition="in" filter="wedge">
                                      <p:cBhvr>
                                        <p:cTn id="25" dur="2000"/>
                                        <p:tgtEl>
                                          <p:spTgt spid="26635"/>
                                        </p:tgtEl>
                                      </p:cBhvr>
                                    </p:animEffect>
                                  </p:childTnLst>
                                </p:cTn>
                              </p:par>
                            </p:childTnLst>
                          </p:cTn>
                        </p:par>
                        <p:par>
                          <p:cTn id="26" fill="hold" nodeType="afterGroup">
                            <p:stCondLst>
                              <p:cond delay="2000"/>
                            </p:stCondLst>
                            <p:childTnLst>
                              <p:par>
                                <p:cTn id="27" presetID="20" presetClass="entr" presetSubtype="0" fill="hold" grpId="0" nodeType="afterEffect">
                                  <p:stCondLst>
                                    <p:cond delay="0"/>
                                  </p:stCondLst>
                                  <p:childTnLst>
                                    <p:set>
                                      <p:cBhvr>
                                        <p:cTn id="28" dur="1" fill="hold">
                                          <p:stCondLst>
                                            <p:cond delay="0"/>
                                          </p:stCondLst>
                                        </p:cTn>
                                        <p:tgtEl>
                                          <p:spTgt spid="26636"/>
                                        </p:tgtEl>
                                        <p:attrNameLst>
                                          <p:attrName>style.visibility</p:attrName>
                                        </p:attrNameLst>
                                      </p:cBhvr>
                                      <p:to>
                                        <p:strVal val="visible"/>
                                      </p:to>
                                    </p:set>
                                    <p:animEffect transition="in" filter="wedge">
                                      <p:cBhvr>
                                        <p:cTn id="29" dur="2000"/>
                                        <p:tgtEl>
                                          <p:spTgt spid="2663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ntr" presetSubtype="0" fill="hold" nodeType="clickEffect">
                                  <p:stCondLst>
                                    <p:cond delay="0"/>
                                  </p:stCondLst>
                                  <p:childTnLst>
                                    <p:set>
                                      <p:cBhvr>
                                        <p:cTn id="33" dur="1" fill="hold">
                                          <p:stCondLst>
                                            <p:cond delay="0"/>
                                          </p:stCondLst>
                                        </p:cTn>
                                        <p:tgtEl>
                                          <p:spTgt spid="26637"/>
                                        </p:tgtEl>
                                        <p:attrNameLst>
                                          <p:attrName>style.visibility</p:attrName>
                                        </p:attrNameLst>
                                      </p:cBhvr>
                                      <p:to>
                                        <p:strVal val="visible"/>
                                      </p:to>
                                    </p:set>
                                    <p:animEffect transition="in" filter="wedge">
                                      <p:cBhvr>
                                        <p:cTn id="34" dur="2000"/>
                                        <p:tgtEl>
                                          <p:spTgt spid="26637"/>
                                        </p:tgtEl>
                                      </p:cBhvr>
                                    </p:animEffect>
                                  </p:childTnLst>
                                </p:cTn>
                              </p:par>
                            </p:childTnLst>
                          </p:cTn>
                        </p:par>
                        <p:par>
                          <p:cTn id="35" fill="hold" nodeType="afterGroup">
                            <p:stCondLst>
                              <p:cond delay="2000"/>
                            </p:stCondLst>
                            <p:childTnLst>
                              <p:par>
                                <p:cTn id="36" presetID="20" presetClass="entr" presetSubtype="0" fill="hold" grpId="0" nodeType="afterEffect">
                                  <p:stCondLst>
                                    <p:cond delay="0"/>
                                  </p:stCondLst>
                                  <p:childTnLst>
                                    <p:set>
                                      <p:cBhvr>
                                        <p:cTn id="37" dur="1" fill="hold">
                                          <p:stCondLst>
                                            <p:cond delay="0"/>
                                          </p:stCondLst>
                                        </p:cTn>
                                        <p:tgtEl>
                                          <p:spTgt spid="26638"/>
                                        </p:tgtEl>
                                        <p:attrNameLst>
                                          <p:attrName>style.visibility</p:attrName>
                                        </p:attrNameLst>
                                      </p:cBhvr>
                                      <p:to>
                                        <p:strVal val="visible"/>
                                      </p:to>
                                    </p:set>
                                    <p:animEffect transition="in" filter="wedge">
                                      <p:cBhvr>
                                        <p:cTn id="38" dur="2000"/>
                                        <p:tgtEl>
                                          <p:spTgt spid="26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animBg="1"/>
      <p:bldP spid="26634" grpId="0" animBg="1"/>
      <p:bldP spid="26636" grpId="0" animBg="1"/>
      <p:bldP spid="266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8675" y="599718"/>
            <a:ext cx="11087100" cy="5509200"/>
          </a:xfrm>
          <a:prstGeom prst="rect">
            <a:avLst/>
          </a:prstGeom>
        </p:spPr>
        <p:txBody>
          <a:bodyPr wrap="square">
            <a:spAutoFit/>
          </a:bodyPr>
          <a:lstStyle/>
          <a:p>
            <a:r>
              <a:rPr lang="vi-VN" sz="2800" b="1" dirty="0">
                <a:solidFill>
                  <a:srgbClr val="1A0DAB"/>
                </a:solidFill>
                <a:latin typeface="+mj-lt"/>
              </a:rPr>
              <a:t>4</a:t>
            </a:r>
            <a:r>
              <a:rPr lang="vi-VN" sz="3200" b="1" dirty="0">
                <a:solidFill>
                  <a:schemeClr val="accent5">
                    <a:lumMod val="75000"/>
                  </a:schemeClr>
                </a:solidFill>
                <a:latin typeface="+mj-lt"/>
              </a:rPr>
              <a:t>. Chơi trò chơi: Thi tìm từ nhanh</a:t>
            </a:r>
            <a:endParaRPr lang="vi-VN" sz="3200" dirty="0">
              <a:solidFill>
                <a:schemeClr val="accent5">
                  <a:lumMod val="75000"/>
                </a:schemeClr>
              </a:solidFill>
              <a:latin typeface="+mj-lt"/>
            </a:endParaRPr>
          </a:p>
          <a:p>
            <a:r>
              <a:rPr lang="vi-VN" sz="3200" dirty="0">
                <a:solidFill>
                  <a:schemeClr val="accent5">
                    <a:lumMod val="75000"/>
                  </a:schemeClr>
                </a:solidFill>
                <a:latin typeface="+mj-lt"/>
              </a:rPr>
              <a:t>a. Chứa  tiếng có âm đầu l hoặc n?</a:t>
            </a:r>
          </a:p>
          <a:p>
            <a:r>
              <a:rPr lang="vi-VN" sz="3200" dirty="0">
                <a:solidFill>
                  <a:schemeClr val="accent5">
                    <a:lumMod val="75000"/>
                  </a:schemeClr>
                </a:solidFill>
                <a:latin typeface="+mj-lt"/>
              </a:rPr>
              <a:t>- Chỉ vật Tiếng có vần en hoặc eng</a:t>
            </a:r>
          </a:p>
          <a:p>
            <a:r>
              <a:rPr lang="vi-VN" sz="3200" dirty="0">
                <a:solidFill>
                  <a:schemeClr val="accent5">
                    <a:lumMod val="75000"/>
                  </a:schemeClr>
                </a:solidFill>
                <a:latin typeface="+mj-lt"/>
              </a:rPr>
              <a:t>- Chỉ con vật kêu ủn ỉn</a:t>
            </a:r>
          </a:p>
          <a:p>
            <a:r>
              <a:rPr lang="vi-VN" sz="3200" dirty="0">
                <a:solidFill>
                  <a:schemeClr val="accent5">
                    <a:lumMod val="75000"/>
                  </a:schemeClr>
                </a:solidFill>
                <a:latin typeface="+mj-lt"/>
              </a:rPr>
              <a:t>- Có nghĩa là ngại làm việc</a:t>
            </a:r>
          </a:p>
          <a:p>
            <a:r>
              <a:rPr lang="vi-VN" sz="3200" dirty="0">
                <a:solidFill>
                  <a:schemeClr val="accent5">
                    <a:lumMod val="75000"/>
                  </a:schemeClr>
                </a:solidFill>
                <a:latin typeface="+mj-lt"/>
              </a:rPr>
              <a:t>- Trái nghĩa với già</a:t>
            </a:r>
          </a:p>
          <a:p>
            <a:r>
              <a:rPr lang="vi-VN" sz="3200" dirty="0">
                <a:solidFill>
                  <a:schemeClr val="accent5">
                    <a:lumMod val="75000"/>
                  </a:schemeClr>
                </a:solidFill>
                <a:latin typeface="+mj-lt"/>
              </a:rPr>
              <a:t>b. Chứa tiếng có vần en hoặc eng?</a:t>
            </a:r>
          </a:p>
          <a:p>
            <a:r>
              <a:rPr lang="vi-VN" sz="3200" dirty="0">
                <a:solidFill>
                  <a:schemeClr val="accent5">
                    <a:lumMod val="75000"/>
                  </a:schemeClr>
                </a:solidFill>
                <a:latin typeface="+mj-lt"/>
              </a:rPr>
              <a:t>- Chỉ đồ dùng để xúc đất</a:t>
            </a:r>
          </a:p>
          <a:p>
            <a:r>
              <a:rPr lang="vi-VN" sz="3200" dirty="0">
                <a:solidFill>
                  <a:schemeClr val="accent5">
                    <a:lumMod val="75000"/>
                  </a:schemeClr>
                </a:solidFill>
                <a:latin typeface="+mj-lt"/>
              </a:rPr>
              <a:t>- Chỉ vật dùng để chiếu sáng</a:t>
            </a:r>
          </a:p>
          <a:p>
            <a:r>
              <a:rPr lang="vi-VN" sz="3200" dirty="0">
                <a:solidFill>
                  <a:schemeClr val="accent5">
                    <a:lumMod val="75000"/>
                  </a:schemeClr>
                </a:solidFill>
                <a:latin typeface="+mj-lt"/>
              </a:rPr>
              <a:t>- Trái nghĩa với chê</a:t>
            </a:r>
          </a:p>
          <a:p>
            <a:r>
              <a:rPr lang="vi-VN" sz="3200" dirty="0">
                <a:solidFill>
                  <a:schemeClr val="accent5">
                    <a:lumMod val="75000"/>
                  </a:schemeClr>
                </a:solidFill>
                <a:latin typeface="+mj-lt"/>
              </a:rPr>
              <a:t>- Cùng nghĩa với xấu hổ (mặc cỡ)</a:t>
            </a:r>
          </a:p>
        </p:txBody>
      </p:sp>
    </p:spTree>
    <p:extLst>
      <p:ext uri="{BB962C8B-B14F-4D97-AF65-F5344CB8AC3E}">
        <p14:creationId xmlns:p14="http://schemas.microsoft.com/office/powerpoint/2010/main" val="340747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circle(in)">
                                      <p:cBhvr>
                                        <p:cTn id="10" dur="2000"/>
                                        <p:tgtEl>
                                          <p:spTgt spid="4">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circle(in)">
                                      <p:cBhvr>
                                        <p:cTn id="13" dur="2000"/>
                                        <p:tgtEl>
                                          <p:spTgt spid="4">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circle(in)">
                                      <p:cBhvr>
                                        <p:cTn id="16" dur="20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circle(in)">
                                      <p:cBhvr>
                                        <p:cTn id="21" dur="2000"/>
                                        <p:tgtEl>
                                          <p:spTgt spid="4">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circle(in)">
                                      <p:cBhvr>
                                        <p:cTn id="24" dur="2000"/>
                                        <p:tgtEl>
                                          <p:spTgt spid="4">
                                            <p:txEl>
                                              <p:pRg st="6" end="6"/>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circle(in)">
                                      <p:cBhvr>
                                        <p:cTn id="27" dur="2000"/>
                                        <p:tgtEl>
                                          <p:spTgt spid="4">
                                            <p:txEl>
                                              <p:pRg st="7" end="7"/>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circle(in)">
                                      <p:cBhvr>
                                        <p:cTn id="30" dur="2000"/>
                                        <p:tgtEl>
                                          <p:spTgt spid="4">
                                            <p:txEl>
                                              <p:pRg st="8" end="8"/>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circle(in)">
                                      <p:cBhvr>
                                        <p:cTn id="33" dur="2000"/>
                                        <p:tgtEl>
                                          <p:spTgt spid="4">
                                            <p:txEl>
                                              <p:pRg st="9" end="9"/>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Effect transition="in" filter="circle(in)">
                                      <p:cBhvr>
                                        <p:cTn id="36"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499" y="208687"/>
            <a:ext cx="8334375" cy="2554545"/>
          </a:xfrm>
          <a:prstGeom prst="rect">
            <a:avLst/>
          </a:prstGeom>
        </p:spPr>
        <p:txBody>
          <a:bodyPr wrap="square">
            <a:spAutoFit/>
          </a:bodyPr>
          <a:lstStyle/>
          <a:p>
            <a:r>
              <a:rPr lang="vi-VN" sz="3200" b="1" dirty="0">
                <a:solidFill>
                  <a:srgbClr val="000000"/>
                </a:solidFill>
                <a:latin typeface="+mj-lt"/>
              </a:rPr>
              <a:t>a. Chứa  tiếng có âm đầu l hoặc n?</a:t>
            </a:r>
            <a:endParaRPr lang="vi-VN" sz="3200" dirty="0">
              <a:solidFill>
                <a:srgbClr val="000000"/>
              </a:solidFill>
              <a:latin typeface="+mj-lt"/>
            </a:endParaRPr>
          </a:p>
          <a:p>
            <a:r>
              <a:rPr lang="vi-VN" sz="3200" dirty="0">
                <a:solidFill>
                  <a:srgbClr val="000000"/>
                </a:solidFill>
                <a:latin typeface="+mj-lt"/>
              </a:rPr>
              <a:t>- Chỉ vật đội trên đầu để che mưa nắng -&gt; nón</a:t>
            </a:r>
          </a:p>
          <a:p>
            <a:r>
              <a:rPr lang="vi-VN" sz="3200" dirty="0">
                <a:solidFill>
                  <a:srgbClr val="000000"/>
                </a:solidFill>
                <a:latin typeface="+mj-lt"/>
              </a:rPr>
              <a:t>- Chỉ con vật kêu ủn ỉn -&gt; lợn</a:t>
            </a:r>
          </a:p>
          <a:p>
            <a:r>
              <a:rPr lang="vi-VN" sz="3200" dirty="0">
                <a:solidFill>
                  <a:srgbClr val="000000"/>
                </a:solidFill>
                <a:latin typeface="+mj-lt"/>
              </a:rPr>
              <a:t>- Có nghĩa là ngại làm việc -&gt; lười</a:t>
            </a:r>
          </a:p>
          <a:p>
            <a:r>
              <a:rPr lang="vi-VN" sz="3200" dirty="0">
                <a:solidFill>
                  <a:srgbClr val="000000"/>
                </a:solidFill>
                <a:latin typeface="+mj-lt"/>
              </a:rPr>
              <a:t>- Trái nghĩa với già -&gt; non</a:t>
            </a:r>
          </a:p>
        </p:txBody>
      </p:sp>
    </p:spTree>
    <p:extLst>
      <p:ext uri="{BB962C8B-B14F-4D97-AF65-F5344CB8AC3E}">
        <p14:creationId xmlns:p14="http://schemas.microsoft.com/office/powerpoint/2010/main" val="20726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3810000" y="912813"/>
            <a:ext cx="502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i="1">
                <a:solidFill>
                  <a:srgbClr val="3D2B7D"/>
                </a:solidFill>
                <a:latin typeface="Times New Roman" panose="02020603050405020304" pitchFamily="18" charset="0"/>
              </a:rPr>
              <a:t> </a:t>
            </a:r>
          </a:p>
        </p:txBody>
      </p:sp>
      <p:grpSp>
        <p:nvGrpSpPr>
          <p:cNvPr id="15363" name="Group 7"/>
          <p:cNvGrpSpPr>
            <a:grpSpLocks/>
          </p:cNvGrpSpPr>
          <p:nvPr/>
        </p:nvGrpSpPr>
        <p:grpSpPr bwMode="auto">
          <a:xfrm>
            <a:off x="2209800" y="914400"/>
            <a:ext cx="3581400" cy="533400"/>
            <a:chOff x="432" y="1200"/>
            <a:chExt cx="2256" cy="336"/>
          </a:xfrm>
        </p:grpSpPr>
        <p:sp>
          <p:nvSpPr>
            <p:cNvPr id="15383" name="Oval 8"/>
            <p:cNvSpPr>
              <a:spLocks noChangeArrowheads="1"/>
            </p:cNvSpPr>
            <p:nvPr/>
          </p:nvSpPr>
          <p:spPr bwMode="auto">
            <a:xfrm>
              <a:off x="432" y="1200"/>
              <a:ext cx="320" cy="336"/>
            </a:xfrm>
            <a:prstGeom prst="ellipse">
              <a:avLst/>
            </a:prstGeom>
            <a:solidFill>
              <a:srgbClr val="00FFFF"/>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rPr>
                <a:t>3</a:t>
              </a:r>
            </a:p>
          </p:txBody>
        </p:sp>
        <p:sp>
          <p:nvSpPr>
            <p:cNvPr id="15384" name="Text Box 9"/>
            <p:cNvSpPr txBox="1">
              <a:spLocks noChangeArrowheads="1"/>
            </p:cNvSpPr>
            <p:nvPr/>
          </p:nvSpPr>
          <p:spPr bwMode="auto">
            <a:xfrm>
              <a:off x="768" y="1200"/>
              <a:ext cx="192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99"/>
                  </a:solidFill>
                  <a:latin typeface="Times New Roman" panose="02020603050405020304" pitchFamily="18" charset="0"/>
                </a:rPr>
                <a:t>Đặt câu theo mẫu:</a:t>
              </a:r>
            </a:p>
          </p:txBody>
        </p:sp>
      </p:grpSp>
      <p:sp>
        <p:nvSpPr>
          <p:cNvPr id="15364" name="Text Box 10"/>
          <p:cNvSpPr txBox="1">
            <a:spLocks noChangeArrowheads="1"/>
          </p:cNvSpPr>
          <p:nvPr/>
        </p:nvSpPr>
        <p:spPr bwMode="auto">
          <a:xfrm>
            <a:off x="2362200" y="3962401"/>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a) Giới thiệu trường em.</a:t>
            </a:r>
          </a:p>
        </p:txBody>
      </p:sp>
      <p:graphicFrame>
        <p:nvGraphicFramePr>
          <p:cNvPr id="10251" name="Group 11"/>
          <p:cNvGraphicFramePr>
            <a:graphicFrameLocks noGrp="1"/>
          </p:cNvGraphicFramePr>
          <p:nvPr/>
        </p:nvGraphicFramePr>
        <p:xfrm>
          <a:off x="1828800" y="2438401"/>
          <a:ext cx="8610600" cy="1401763"/>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701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9050" cap="flat" cmpd="sng" algn="ctr">
                      <a:solidFill>
                        <a:srgbClr val="3D2B7D"/>
                      </a:solidFill>
                      <a:prstDash val="solid"/>
                      <a:round/>
                      <a:headEnd type="none" w="med" len="med"/>
                      <a:tailEnd type="none" w="med" len="med"/>
                    </a:lnL>
                    <a:lnR w="19050" cap="flat" cmpd="sng" algn="ctr">
                      <a:solidFill>
                        <a:srgbClr val="3D2B7D"/>
                      </a:solidFill>
                      <a:prstDash val="solid"/>
                      <a:round/>
                      <a:headEnd type="none" w="med" len="med"/>
                      <a:tailEnd type="none" w="med" len="med"/>
                    </a:lnR>
                    <a:lnT w="19050" cap="flat" cmpd="sng" algn="ctr">
                      <a:solidFill>
                        <a:srgbClr val="3D2B7D"/>
                      </a:solidFill>
                      <a:prstDash val="solid"/>
                      <a:round/>
                      <a:headEnd type="none" w="med" len="med"/>
                      <a:tailEnd type="none" w="med" len="med"/>
                    </a:lnT>
                    <a:lnB w="19050" cap="flat" cmpd="sng" algn="ctr">
                      <a:solidFill>
                        <a:srgbClr val="3D2B7D"/>
                      </a:solidFill>
                      <a:prstDash val="solid"/>
                      <a:round/>
                      <a:headEnd type="none" w="med" len="med"/>
                      <a:tailEnd type="none" w="med" len="med"/>
                    </a:lnB>
                    <a:lnTlToBr>
                      <a:noFill/>
                    </a:lnTlToBr>
                    <a:lnBlToTr>
                      <a:noFill/>
                    </a:lnBlToTr>
                    <a:solidFill>
                      <a:srgbClr val="97C59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9050" cap="flat" cmpd="sng" algn="ctr">
                      <a:solidFill>
                        <a:srgbClr val="3D2B7D"/>
                      </a:solidFill>
                      <a:prstDash val="solid"/>
                      <a:round/>
                      <a:headEnd type="none" w="med" len="med"/>
                      <a:tailEnd type="none" w="med" len="med"/>
                    </a:lnL>
                    <a:lnR w="19050" cap="flat" cmpd="sng" algn="ctr">
                      <a:solidFill>
                        <a:srgbClr val="3D2B7D"/>
                      </a:solidFill>
                      <a:prstDash val="solid"/>
                      <a:round/>
                      <a:headEnd type="none" w="med" len="med"/>
                      <a:tailEnd type="none" w="med" len="med"/>
                    </a:lnR>
                    <a:lnT w="19050" cap="flat" cmpd="sng" algn="ctr">
                      <a:solidFill>
                        <a:srgbClr val="3D2B7D"/>
                      </a:solidFill>
                      <a:prstDash val="solid"/>
                      <a:round/>
                      <a:headEnd type="none" w="med" len="med"/>
                      <a:tailEnd type="none" w="med" len="med"/>
                    </a:lnT>
                    <a:lnB w="19050" cap="flat" cmpd="sng" algn="ctr">
                      <a:solidFill>
                        <a:srgbClr val="3D2B7D"/>
                      </a:solidFill>
                      <a:prstDash val="solid"/>
                      <a:round/>
                      <a:headEnd type="none" w="med" len="med"/>
                      <a:tailEnd type="none" w="med" len="med"/>
                    </a:lnB>
                    <a:lnTlToBr>
                      <a:noFill/>
                    </a:lnTlToBr>
                    <a:lnBlToTr>
                      <a:noFill/>
                    </a:lnBlToTr>
                    <a:solidFill>
                      <a:srgbClr val="E5A9B6"/>
                    </a:solidFill>
                  </a:tcPr>
                </a:tc>
                <a:extLst>
                  <a:ext uri="{0D108BD9-81ED-4DB2-BD59-A6C34878D82A}">
                    <a16:rowId xmlns:a16="http://schemas.microsoft.com/office/drawing/2014/main" val="10000"/>
                  </a:ext>
                </a:extLst>
              </a:tr>
              <a:tr h="700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9050" cap="flat" cmpd="sng" algn="ctr">
                      <a:solidFill>
                        <a:srgbClr val="3D2B7D"/>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D2B7D"/>
                      </a:solidFill>
                      <a:prstDash val="solid"/>
                      <a:round/>
                      <a:headEnd type="none" w="med" len="med"/>
                      <a:tailEnd type="none" w="med" len="med"/>
                    </a:lnT>
                    <a:lnB w="19050" cap="flat" cmpd="sng" algn="ctr">
                      <a:solidFill>
                        <a:srgbClr val="3D2B7D"/>
                      </a:solidFill>
                      <a:prstDash val="solid"/>
                      <a:round/>
                      <a:headEnd type="none" w="med" len="med"/>
                      <a:tailEnd type="none" w="med" len="med"/>
                    </a:lnB>
                    <a:lnTlToBr>
                      <a:noFill/>
                    </a:lnTlToBr>
                    <a:lnBlToTr>
                      <a:noFill/>
                    </a:lnBlToTr>
                    <a:solidFill>
                      <a:srgbClr val="EBEC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9050" cap="flat" cmpd="sng" algn="ctr">
                      <a:solidFill>
                        <a:srgbClr val="3D2B7D"/>
                      </a:solidFill>
                      <a:prstDash val="solid"/>
                      <a:round/>
                      <a:headEnd type="none" w="med" len="med"/>
                      <a:tailEnd type="none" w="med" len="med"/>
                    </a:lnR>
                    <a:lnT w="19050" cap="flat" cmpd="sng" algn="ctr">
                      <a:solidFill>
                        <a:srgbClr val="3D2B7D"/>
                      </a:solidFill>
                      <a:prstDash val="solid"/>
                      <a:round/>
                      <a:headEnd type="none" w="med" len="med"/>
                      <a:tailEnd type="none" w="med" len="med"/>
                    </a:lnT>
                    <a:lnB w="19050" cap="flat" cmpd="sng" algn="ctr">
                      <a:solidFill>
                        <a:srgbClr val="3D2B7D"/>
                      </a:solidFill>
                      <a:prstDash val="solid"/>
                      <a:round/>
                      <a:headEnd type="none" w="med" len="med"/>
                      <a:tailEnd type="none" w="med" len="med"/>
                    </a:lnB>
                    <a:lnTlToBr>
                      <a:noFill/>
                    </a:lnTlToBr>
                    <a:lnBlToTr>
                      <a:noFill/>
                    </a:lnBlToTr>
                    <a:solidFill>
                      <a:srgbClr val="EBECB2"/>
                    </a:solidFill>
                  </a:tcPr>
                </a:tc>
                <a:extLst>
                  <a:ext uri="{0D108BD9-81ED-4DB2-BD59-A6C34878D82A}">
                    <a16:rowId xmlns:a16="http://schemas.microsoft.com/office/drawing/2014/main" val="10001"/>
                  </a:ext>
                </a:extLst>
              </a:tr>
            </a:tbl>
          </a:graphicData>
        </a:graphic>
      </p:graphicFrame>
      <p:sp>
        <p:nvSpPr>
          <p:cNvPr id="15377" name="Text Box 23"/>
          <p:cNvSpPr txBox="1">
            <a:spLocks noChangeArrowheads="1"/>
          </p:cNvSpPr>
          <p:nvPr/>
        </p:nvSpPr>
        <p:spPr bwMode="auto">
          <a:xfrm>
            <a:off x="2133600" y="2514601"/>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Ai (hoặc cái gì, con gì )</a:t>
            </a:r>
          </a:p>
        </p:txBody>
      </p:sp>
      <p:sp>
        <p:nvSpPr>
          <p:cNvPr id="15378" name="Text Box 24"/>
          <p:cNvSpPr txBox="1">
            <a:spLocks noChangeArrowheads="1"/>
          </p:cNvSpPr>
          <p:nvPr/>
        </p:nvSpPr>
        <p:spPr bwMode="auto">
          <a:xfrm>
            <a:off x="7620000" y="2514601"/>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là gì ?</a:t>
            </a:r>
          </a:p>
        </p:txBody>
      </p:sp>
      <p:sp>
        <p:nvSpPr>
          <p:cNvPr id="15379" name="Text Box 25"/>
          <p:cNvSpPr txBox="1">
            <a:spLocks noChangeArrowheads="1"/>
          </p:cNvSpPr>
          <p:nvPr/>
        </p:nvSpPr>
        <p:spPr bwMode="auto">
          <a:xfrm>
            <a:off x="1905000" y="3200401"/>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CC0000"/>
                </a:solidFill>
                <a:latin typeface="Times New Roman" panose="02020603050405020304" pitchFamily="18" charset="0"/>
              </a:rPr>
              <a:t>M:</a:t>
            </a:r>
            <a:r>
              <a:rPr lang="en-US" altLang="en-US" sz="2800" b="1">
                <a:latin typeface="Times New Roman" panose="02020603050405020304" pitchFamily="18" charset="0"/>
              </a:rPr>
              <a:t> Môn học em yêu thích</a:t>
            </a:r>
          </a:p>
        </p:txBody>
      </p:sp>
      <p:sp>
        <p:nvSpPr>
          <p:cNvPr id="15380" name="Text Box 26"/>
          <p:cNvSpPr txBox="1">
            <a:spLocks noChangeArrowheads="1"/>
          </p:cNvSpPr>
          <p:nvPr/>
        </p:nvSpPr>
        <p:spPr bwMode="auto">
          <a:xfrm>
            <a:off x="6858000" y="3200401"/>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là môn Tiếng Việt.</a:t>
            </a:r>
          </a:p>
        </p:txBody>
      </p:sp>
      <p:sp>
        <p:nvSpPr>
          <p:cNvPr id="10267" name="Text Box 27"/>
          <p:cNvSpPr txBox="1">
            <a:spLocks noChangeArrowheads="1"/>
          </p:cNvSpPr>
          <p:nvPr/>
        </p:nvSpPr>
        <p:spPr bwMode="auto">
          <a:xfrm>
            <a:off x="2133600" y="4495801"/>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i="1">
                <a:solidFill>
                  <a:srgbClr val="0033CC"/>
                </a:solidFill>
                <a:latin typeface="Times New Roman" panose="02020603050405020304" pitchFamily="18" charset="0"/>
              </a:rPr>
              <a:t>-Trường em là Trường tiểu học </a:t>
            </a:r>
            <a:r>
              <a:rPr lang="vi-VN" altLang="en-US" sz="2800" b="1" i="1">
                <a:solidFill>
                  <a:srgbClr val="0033CC"/>
                </a:solidFill>
                <a:latin typeface="Times New Roman" panose="02020603050405020304" pitchFamily="18" charset="0"/>
              </a:rPr>
              <a:t>Lê Hồng</a:t>
            </a:r>
            <a:endParaRPr lang="en-US" altLang="en-US" sz="2800" b="1" i="1">
              <a:solidFill>
                <a:srgbClr val="0033CC"/>
              </a:solidFill>
              <a:latin typeface="Times New Roman" panose="02020603050405020304" pitchFamily="18" charset="0"/>
            </a:endParaRPr>
          </a:p>
        </p:txBody>
      </p:sp>
      <p:sp>
        <p:nvSpPr>
          <p:cNvPr id="10268" name="Text Box 28"/>
          <p:cNvSpPr txBox="1">
            <a:spLocks noChangeArrowheads="1"/>
          </p:cNvSpPr>
          <p:nvPr/>
        </p:nvSpPr>
        <p:spPr bwMode="auto">
          <a:xfrm>
            <a:off x="2057400" y="5181601"/>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i="1">
                <a:solidFill>
                  <a:srgbClr val="0033CC"/>
                </a:solidFill>
                <a:latin typeface="Times New Roman" panose="02020603050405020304" pitchFamily="18" charset="0"/>
              </a:rPr>
              <a:t>-Trường em là một ngôi trường đẹp </a:t>
            </a:r>
            <a:r>
              <a:rPr lang="vi-VN" altLang="en-US" sz="2800" b="1" i="1">
                <a:solidFill>
                  <a:srgbClr val="0033CC"/>
                </a:solidFill>
                <a:latin typeface="Times New Roman" panose="02020603050405020304" pitchFamily="18" charset="0"/>
              </a:rPr>
              <a:t>.</a:t>
            </a:r>
            <a:endParaRPr lang="en-US" altLang="en-US" sz="2800" b="1" i="1">
              <a:solidFill>
                <a:srgbClr val="0033CC"/>
              </a:solidFill>
              <a:latin typeface="Times New Roman" panose="02020603050405020304" pitchFamily="18" charset="0"/>
            </a:endParaRPr>
          </a:p>
        </p:txBody>
      </p:sp>
    </p:spTree>
    <p:extLst>
      <p:ext uri="{BB962C8B-B14F-4D97-AF65-F5344CB8AC3E}">
        <p14:creationId xmlns:p14="http://schemas.microsoft.com/office/powerpoint/2010/main" val="2084526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67"/>
                                        </p:tgtEl>
                                        <p:attrNameLst>
                                          <p:attrName>style.visibility</p:attrName>
                                        </p:attrNameLst>
                                      </p:cBhvr>
                                      <p:to>
                                        <p:strVal val="visible"/>
                                      </p:to>
                                    </p:set>
                                    <p:animEffect transition="in" filter="checkerboard(across)">
                                      <p:cBhvr>
                                        <p:cTn id="7" dur="500"/>
                                        <p:tgtEl>
                                          <p:spTgt spid="10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68"/>
                                        </p:tgtEl>
                                        <p:attrNameLst>
                                          <p:attrName>style.visibility</p:attrName>
                                        </p:attrNameLst>
                                      </p:cBhvr>
                                      <p:to>
                                        <p:strVal val="visible"/>
                                      </p:to>
                                    </p:set>
                                    <p:animEffect transition="in" filter="checkerboard(across)">
                                      <p:cBhvr>
                                        <p:cTn id="12" dur="500"/>
                                        <p:tgtEl>
                                          <p:spTgt spid="10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7" grpId="0"/>
      <p:bldP spid="1026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810000" y="912813"/>
            <a:ext cx="5029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800" b="1">
              <a:solidFill>
                <a:srgbClr val="B20A22"/>
              </a:solidFill>
              <a:latin typeface="Times New Roman" panose="02020603050405020304" pitchFamily="18" charset="0"/>
            </a:endParaRPr>
          </a:p>
          <a:p>
            <a:pPr eaLnBrk="1" hangingPunct="1">
              <a:spcBef>
                <a:spcPct val="0"/>
              </a:spcBef>
              <a:buFontTx/>
              <a:buNone/>
            </a:pPr>
            <a:r>
              <a:rPr lang="en-US" altLang="en-US" sz="2800" b="1">
                <a:solidFill>
                  <a:srgbClr val="B20A22"/>
                </a:solidFill>
                <a:latin typeface="Times New Roman" panose="02020603050405020304" pitchFamily="18" charset="0"/>
              </a:rPr>
              <a:t>       </a:t>
            </a:r>
            <a:r>
              <a:rPr lang="en-US" altLang="en-US" sz="3600" b="1" i="1">
                <a:solidFill>
                  <a:srgbClr val="3D2B7D"/>
                </a:solidFill>
                <a:latin typeface="Times New Roman" panose="02020603050405020304" pitchFamily="18" charset="0"/>
              </a:rPr>
              <a:t> </a:t>
            </a:r>
          </a:p>
        </p:txBody>
      </p:sp>
      <p:grpSp>
        <p:nvGrpSpPr>
          <p:cNvPr id="16387" name="Group 5"/>
          <p:cNvGrpSpPr>
            <a:grpSpLocks/>
          </p:cNvGrpSpPr>
          <p:nvPr/>
        </p:nvGrpSpPr>
        <p:grpSpPr bwMode="auto">
          <a:xfrm>
            <a:off x="2209800" y="990600"/>
            <a:ext cx="3581400" cy="533400"/>
            <a:chOff x="432" y="1200"/>
            <a:chExt cx="2256" cy="336"/>
          </a:xfrm>
        </p:grpSpPr>
        <p:sp>
          <p:nvSpPr>
            <p:cNvPr id="16407" name="Oval 6"/>
            <p:cNvSpPr>
              <a:spLocks noChangeArrowheads="1"/>
            </p:cNvSpPr>
            <p:nvPr/>
          </p:nvSpPr>
          <p:spPr bwMode="auto">
            <a:xfrm>
              <a:off x="432" y="1200"/>
              <a:ext cx="320" cy="336"/>
            </a:xfrm>
            <a:prstGeom prst="ellipse">
              <a:avLst/>
            </a:prstGeom>
            <a:solidFill>
              <a:srgbClr val="00FFFF"/>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rPr>
                <a:t>3</a:t>
              </a:r>
            </a:p>
          </p:txBody>
        </p:sp>
        <p:sp>
          <p:nvSpPr>
            <p:cNvPr id="16408" name="Text Box 7"/>
            <p:cNvSpPr txBox="1">
              <a:spLocks noChangeArrowheads="1"/>
            </p:cNvSpPr>
            <p:nvPr/>
          </p:nvSpPr>
          <p:spPr bwMode="auto">
            <a:xfrm>
              <a:off x="768" y="1200"/>
              <a:ext cx="192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99"/>
                  </a:solidFill>
                  <a:latin typeface="Times New Roman" panose="02020603050405020304" pitchFamily="18" charset="0"/>
                </a:rPr>
                <a:t>Đặt câu theo mẫu:</a:t>
              </a:r>
            </a:p>
          </p:txBody>
        </p:sp>
      </p:grpSp>
      <p:sp>
        <p:nvSpPr>
          <p:cNvPr id="16388" name="Text Box 8"/>
          <p:cNvSpPr txBox="1">
            <a:spLocks noChangeArrowheads="1"/>
          </p:cNvSpPr>
          <p:nvPr/>
        </p:nvSpPr>
        <p:spPr bwMode="auto">
          <a:xfrm>
            <a:off x="2362200" y="3962401"/>
            <a:ext cx="708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b) Giới thiệu một môn học em yêu thích.</a:t>
            </a:r>
          </a:p>
        </p:txBody>
      </p:sp>
      <p:graphicFrame>
        <p:nvGraphicFramePr>
          <p:cNvPr id="11273" name="Group 9"/>
          <p:cNvGraphicFramePr>
            <a:graphicFrameLocks noGrp="1"/>
          </p:cNvGraphicFramePr>
          <p:nvPr/>
        </p:nvGraphicFramePr>
        <p:xfrm>
          <a:off x="1828800" y="2438401"/>
          <a:ext cx="8610600" cy="1401763"/>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701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9050" cap="flat" cmpd="sng" algn="ctr">
                      <a:solidFill>
                        <a:srgbClr val="3D2B7D"/>
                      </a:solidFill>
                      <a:prstDash val="solid"/>
                      <a:round/>
                      <a:headEnd type="none" w="med" len="med"/>
                      <a:tailEnd type="none" w="med" len="med"/>
                    </a:lnL>
                    <a:lnR w="19050" cap="flat" cmpd="sng" algn="ctr">
                      <a:solidFill>
                        <a:srgbClr val="3D2B7D"/>
                      </a:solidFill>
                      <a:prstDash val="solid"/>
                      <a:round/>
                      <a:headEnd type="none" w="med" len="med"/>
                      <a:tailEnd type="none" w="med" len="med"/>
                    </a:lnR>
                    <a:lnT w="19050" cap="flat" cmpd="sng" algn="ctr">
                      <a:solidFill>
                        <a:srgbClr val="3D2B7D"/>
                      </a:solidFill>
                      <a:prstDash val="solid"/>
                      <a:round/>
                      <a:headEnd type="none" w="med" len="med"/>
                      <a:tailEnd type="none" w="med" len="med"/>
                    </a:lnT>
                    <a:lnB w="19050" cap="flat" cmpd="sng" algn="ctr">
                      <a:solidFill>
                        <a:srgbClr val="3D2B7D"/>
                      </a:solidFill>
                      <a:prstDash val="solid"/>
                      <a:round/>
                      <a:headEnd type="none" w="med" len="med"/>
                      <a:tailEnd type="none" w="med" len="med"/>
                    </a:lnB>
                    <a:lnTlToBr>
                      <a:noFill/>
                    </a:lnTlToBr>
                    <a:lnBlToTr>
                      <a:noFill/>
                    </a:lnBlToTr>
                    <a:solidFill>
                      <a:srgbClr val="97C59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9050" cap="flat" cmpd="sng" algn="ctr">
                      <a:solidFill>
                        <a:srgbClr val="3D2B7D"/>
                      </a:solidFill>
                      <a:prstDash val="solid"/>
                      <a:round/>
                      <a:headEnd type="none" w="med" len="med"/>
                      <a:tailEnd type="none" w="med" len="med"/>
                    </a:lnL>
                    <a:lnR w="19050" cap="flat" cmpd="sng" algn="ctr">
                      <a:solidFill>
                        <a:srgbClr val="3D2B7D"/>
                      </a:solidFill>
                      <a:prstDash val="solid"/>
                      <a:round/>
                      <a:headEnd type="none" w="med" len="med"/>
                      <a:tailEnd type="none" w="med" len="med"/>
                    </a:lnR>
                    <a:lnT w="19050" cap="flat" cmpd="sng" algn="ctr">
                      <a:solidFill>
                        <a:srgbClr val="3D2B7D"/>
                      </a:solidFill>
                      <a:prstDash val="solid"/>
                      <a:round/>
                      <a:headEnd type="none" w="med" len="med"/>
                      <a:tailEnd type="none" w="med" len="med"/>
                    </a:lnT>
                    <a:lnB w="19050" cap="flat" cmpd="sng" algn="ctr">
                      <a:solidFill>
                        <a:srgbClr val="3D2B7D"/>
                      </a:solidFill>
                      <a:prstDash val="solid"/>
                      <a:round/>
                      <a:headEnd type="none" w="med" len="med"/>
                      <a:tailEnd type="none" w="med" len="med"/>
                    </a:lnB>
                    <a:lnTlToBr>
                      <a:noFill/>
                    </a:lnTlToBr>
                    <a:lnBlToTr>
                      <a:noFill/>
                    </a:lnBlToTr>
                    <a:solidFill>
                      <a:srgbClr val="E5A9B6"/>
                    </a:solidFill>
                  </a:tcPr>
                </a:tc>
                <a:extLst>
                  <a:ext uri="{0D108BD9-81ED-4DB2-BD59-A6C34878D82A}">
                    <a16:rowId xmlns:a16="http://schemas.microsoft.com/office/drawing/2014/main" val="10000"/>
                  </a:ext>
                </a:extLst>
              </a:tr>
              <a:tr h="700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9050" cap="flat" cmpd="sng" algn="ctr">
                      <a:solidFill>
                        <a:srgbClr val="3D2B7D"/>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D2B7D"/>
                      </a:solidFill>
                      <a:prstDash val="solid"/>
                      <a:round/>
                      <a:headEnd type="none" w="med" len="med"/>
                      <a:tailEnd type="none" w="med" len="med"/>
                    </a:lnT>
                    <a:lnB w="19050" cap="flat" cmpd="sng" algn="ctr">
                      <a:solidFill>
                        <a:srgbClr val="3D2B7D"/>
                      </a:solidFill>
                      <a:prstDash val="solid"/>
                      <a:round/>
                      <a:headEnd type="none" w="med" len="med"/>
                      <a:tailEnd type="none" w="med" len="med"/>
                    </a:lnB>
                    <a:lnTlToBr>
                      <a:noFill/>
                    </a:lnTlToBr>
                    <a:lnBlToTr>
                      <a:noFill/>
                    </a:lnBlToTr>
                    <a:solidFill>
                      <a:srgbClr val="EBEC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9050" cap="flat" cmpd="sng" algn="ctr">
                      <a:solidFill>
                        <a:srgbClr val="3D2B7D"/>
                      </a:solidFill>
                      <a:prstDash val="solid"/>
                      <a:round/>
                      <a:headEnd type="none" w="med" len="med"/>
                      <a:tailEnd type="none" w="med" len="med"/>
                    </a:lnR>
                    <a:lnT w="19050" cap="flat" cmpd="sng" algn="ctr">
                      <a:solidFill>
                        <a:srgbClr val="3D2B7D"/>
                      </a:solidFill>
                      <a:prstDash val="solid"/>
                      <a:round/>
                      <a:headEnd type="none" w="med" len="med"/>
                      <a:tailEnd type="none" w="med" len="med"/>
                    </a:lnT>
                    <a:lnB w="19050" cap="flat" cmpd="sng" algn="ctr">
                      <a:solidFill>
                        <a:srgbClr val="3D2B7D"/>
                      </a:solidFill>
                      <a:prstDash val="solid"/>
                      <a:round/>
                      <a:headEnd type="none" w="med" len="med"/>
                      <a:tailEnd type="none" w="med" len="med"/>
                    </a:lnB>
                    <a:lnTlToBr>
                      <a:noFill/>
                    </a:lnTlToBr>
                    <a:lnBlToTr>
                      <a:noFill/>
                    </a:lnBlToTr>
                    <a:solidFill>
                      <a:srgbClr val="EBECB2"/>
                    </a:solidFill>
                  </a:tcPr>
                </a:tc>
                <a:extLst>
                  <a:ext uri="{0D108BD9-81ED-4DB2-BD59-A6C34878D82A}">
                    <a16:rowId xmlns:a16="http://schemas.microsoft.com/office/drawing/2014/main" val="10001"/>
                  </a:ext>
                </a:extLst>
              </a:tr>
            </a:tbl>
          </a:graphicData>
        </a:graphic>
      </p:graphicFrame>
      <p:sp>
        <p:nvSpPr>
          <p:cNvPr id="16401" name="Text Box 21"/>
          <p:cNvSpPr txBox="1">
            <a:spLocks noChangeArrowheads="1"/>
          </p:cNvSpPr>
          <p:nvPr/>
        </p:nvSpPr>
        <p:spPr bwMode="auto">
          <a:xfrm>
            <a:off x="2133600" y="2514601"/>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Ai (hoặc cái gì, con gì )</a:t>
            </a:r>
          </a:p>
        </p:txBody>
      </p:sp>
      <p:sp>
        <p:nvSpPr>
          <p:cNvPr id="16402" name="Text Box 22"/>
          <p:cNvSpPr txBox="1">
            <a:spLocks noChangeArrowheads="1"/>
          </p:cNvSpPr>
          <p:nvPr/>
        </p:nvSpPr>
        <p:spPr bwMode="auto">
          <a:xfrm>
            <a:off x="7620000" y="2514601"/>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là gì ?</a:t>
            </a:r>
          </a:p>
        </p:txBody>
      </p:sp>
      <p:sp>
        <p:nvSpPr>
          <p:cNvPr id="16403" name="Text Box 23"/>
          <p:cNvSpPr txBox="1">
            <a:spLocks noChangeArrowheads="1"/>
          </p:cNvSpPr>
          <p:nvPr/>
        </p:nvSpPr>
        <p:spPr bwMode="auto">
          <a:xfrm>
            <a:off x="1905000" y="3200401"/>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CC0000"/>
                </a:solidFill>
                <a:latin typeface="Times New Roman" panose="02020603050405020304" pitchFamily="18" charset="0"/>
              </a:rPr>
              <a:t>M:</a:t>
            </a:r>
            <a:r>
              <a:rPr lang="en-US" altLang="en-US" sz="2800" b="1">
                <a:latin typeface="Times New Roman" panose="02020603050405020304" pitchFamily="18" charset="0"/>
              </a:rPr>
              <a:t> Môn học em yêu thích</a:t>
            </a:r>
          </a:p>
        </p:txBody>
      </p:sp>
      <p:sp>
        <p:nvSpPr>
          <p:cNvPr id="16404" name="Text Box 24"/>
          <p:cNvSpPr txBox="1">
            <a:spLocks noChangeArrowheads="1"/>
          </p:cNvSpPr>
          <p:nvPr/>
        </p:nvSpPr>
        <p:spPr bwMode="auto">
          <a:xfrm>
            <a:off x="6858000" y="3200401"/>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là môn Tiếng Việt.</a:t>
            </a:r>
          </a:p>
        </p:txBody>
      </p:sp>
      <p:sp>
        <p:nvSpPr>
          <p:cNvPr id="11289" name="Text Box 25"/>
          <p:cNvSpPr txBox="1">
            <a:spLocks noChangeArrowheads="1"/>
          </p:cNvSpPr>
          <p:nvPr/>
        </p:nvSpPr>
        <p:spPr bwMode="auto">
          <a:xfrm>
            <a:off x="2133600" y="4648201"/>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i="1">
                <a:solidFill>
                  <a:srgbClr val="0033CC"/>
                </a:solidFill>
                <a:latin typeface="Times New Roman" panose="02020603050405020304" pitchFamily="18" charset="0"/>
              </a:rPr>
              <a:t>- Tiếng Việt là môn học em yêu thích nhất.</a:t>
            </a:r>
          </a:p>
        </p:txBody>
      </p:sp>
      <p:sp>
        <p:nvSpPr>
          <p:cNvPr id="11290" name="Text Box 26"/>
          <p:cNvSpPr txBox="1">
            <a:spLocks noChangeArrowheads="1"/>
          </p:cNvSpPr>
          <p:nvPr/>
        </p:nvSpPr>
        <p:spPr bwMode="auto">
          <a:xfrm>
            <a:off x="2057400" y="5195889"/>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i="1">
                <a:solidFill>
                  <a:srgbClr val="0033CC"/>
                </a:solidFill>
                <a:latin typeface="Times New Roman" panose="02020603050405020304" pitchFamily="18" charset="0"/>
              </a:rPr>
              <a:t>- Môn học em yêu thích là môn Toán.</a:t>
            </a:r>
          </a:p>
        </p:txBody>
      </p:sp>
    </p:spTree>
    <p:extLst>
      <p:ext uri="{BB962C8B-B14F-4D97-AF65-F5344CB8AC3E}">
        <p14:creationId xmlns:p14="http://schemas.microsoft.com/office/powerpoint/2010/main" val="2450009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89"/>
                                        </p:tgtEl>
                                        <p:attrNameLst>
                                          <p:attrName>style.visibility</p:attrName>
                                        </p:attrNameLst>
                                      </p:cBhvr>
                                      <p:to>
                                        <p:strVal val="visible"/>
                                      </p:to>
                                    </p:set>
                                    <p:animEffect transition="in" filter="checkerboard(across)">
                                      <p:cBhvr>
                                        <p:cTn id="7" dur="500"/>
                                        <p:tgtEl>
                                          <p:spTgt spid="112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90"/>
                                        </p:tgtEl>
                                        <p:attrNameLst>
                                          <p:attrName>style.visibility</p:attrName>
                                        </p:attrNameLst>
                                      </p:cBhvr>
                                      <p:to>
                                        <p:strVal val="visible"/>
                                      </p:to>
                                    </p:set>
                                    <p:animEffect transition="in" filter="checkerboard(across)">
                                      <p:cBhvr>
                                        <p:cTn id="12" dur="500"/>
                                        <p:tgtEl>
                                          <p:spTgt spid="11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9" grpId="0"/>
      <p:bldP spid="1129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810000" y="912813"/>
            <a:ext cx="502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i="1">
                <a:solidFill>
                  <a:srgbClr val="3D2B7D"/>
                </a:solidFill>
                <a:latin typeface="Times New Roman" panose="02020603050405020304" pitchFamily="18" charset="0"/>
              </a:rPr>
              <a:t> </a:t>
            </a:r>
          </a:p>
        </p:txBody>
      </p:sp>
      <p:grpSp>
        <p:nvGrpSpPr>
          <p:cNvPr id="17411" name="Group 5"/>
          <p:cNvGrpSpPr>
            <a:grpSpLocks/>
          </p:cNvGrpSpPr>
          <p:nvPr/>
        </p:nvGrpSpPr>
        <p:grpSpPr bwMode="auto">
          <a:xfrm>
            <a:off x="2209800" y="838200"/>
            <a:ext cx="3581400" cy="533400"/>
            <a:chOff x="432" y="1200"/>
            <a:chExt cx="2256" cy="336"/>
          </a:xfrm>
        </p:grpSpPr>
        <p:sp>
          <p:nvSpPr>
            <p:cNvPr id="17431" name="Oval 6"/>
            <p:cNvSpPr>
              <a:spLocks noChangeArrowheads="1"/>
            </p:cNvSpPr>
            <p:nvPr/>
          </p:nvSpPr>
          <p:spPr bwMode="auto">
            <a:xfrm>
              <a:off x="432" y="1200"/>
              <a:ext cx="320" cy="336"/>
            </a:xfrm>
            <a:prstGeom prst="ellipse">
              <a:avLst/>
            </a:prstGeom>
            <a:solidFill>
              <a:srgbClr val="00FFFF"/>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rPr>
                <a:t>3</a:t>
              </a:r>
            </a:p>
          </p:txBody>
        </p:sp>
        <p:sp>
          <p:nvSpPr>
            <p:cNvPr id="17432" name="Text Box 7"/>
            <p:cNvSpPr txBox="1">
              <a:spLocks noChangeArrowheads="1"/>
            </p:cNvSpPr>
            <p:nvPr/>
          </p:nvSpPr>
          <p:spPr bwMode="auto">
            <a:xfrm>
              <a:off x="768" y="1200"/>
              <a:ext cx="192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99"/>
                  </a:solidFill>
                  <a:latin typeface="Times New Roman" panose="02020603050405020304" pitchFamily="18" charset="0"/>
                </a:rPr>
                <a:t>Đặt câu theo mẫu:</a:t>
              </a:r>
            </a:p>
          </p:txBody>
        </p:sp>
      </p:grpSp>
      <p:graphicFrame>
        <p:nvGraphicFramePr>
          <p:cNvPr id="12297" name="Group 9"/>
          <p:cNvGraphicFramePr>
            <a:graphicFrameLocks noGrp="1"/>
          </p:cNvGraphicFramePr>
          <p:nvPr/>
        </p:nvGraphicFramePr>
        <p:xfrm>
          <a:off x="1828800" y="2438401"/>
          <a:ext cx="8610600" cy="1401763"/>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701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9050" cap="flat" cmpd="sng" algn="ctr">
                      <a:solidFill>
                        <a:srgbClr val="3D2B7D"/>
                      </a:solidFill>
                      <a:prstDash val="solid"/>
                      <a:round/>
                      <a:headEnd type="none" w="med" len="med"/>
                      <a:tailEnd type="none" w="med" len="med"/>
                    </a:lnL>
                    <a:lnR w="19050" cap="flat" cmpd="sng" algn="ctr">
                      <a:solidFill>
                        <a:srgbClr val="3D2B7D"/>
                      </a:solidFill>
                      <a:prstDash val="solid"/>
                      <a:round/>
                      <a:headEnd type="none" w="med" len="med"/>
                      <a:tailEnd type="none" w="med" len="med"/>
                    </a:lnR>
                    <a:lnT w="19050" cap="flat" cmpd="sng" algn="ctr">
                      <a:solidFill>
                        <a:srgbClr val="3D2B7D"/>
                      </a:solidFill>
                      <a:prstDash val="solid"/>
                      <a:round/>
                      <a:headEnd type="none" w="med" len="med"/>
                      <a:tailEnd type="none" w="med" len="med"/>
                    </a:lnT>
                    <a:lnB w="19050" cap="flat" cmpd="sng" algn="ctr">
                      <a:solidFill>
                        <a:srgbClr val="3D2B7D"/>
                      </a:solidFill>
                      <a:prstDash val="solid"/>
                      <a:round/>
                      <a:headEnd type="none" w="med" len="med"/>
                      <a:tailEnd type="none" w="med" len="med"/>
                    </a:lnB>
                    <a:lnTlToBr>
                      <a:noFill/>
                    </a:lnTlToBr>
                    <a:lnBlToTr>
                      <a:noFill/>
                    </a:lnBlToTr>
                    <a:solidFill>
                      <a:srgbClr val="97C59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9050" cap="flat" cmpd="sng" algn="ctr">
                      <a:solidFill>
                        <a:srgbClr val="3D2B7D"/>
                      </a:solidFill>
                      <a:prstDash val="solid"/>
                      <a:round/>
                      <a:headEnd type="none" w="med" len="med"/>
                      <a:tailEnd type="none" w="med" len="med"/>
                    </a:lnL>
                    <a:lnR w="19050" cap="flat" cmpd="sng" algn="ctr">
                      <a:solidFill>
                        <a:srgbClr val="3D2B7D"/>
                      </a:solidFill>
                      <a:prstDash val="solid"/>
                      <a:round/>
                      <a:headEnd type="none" w="med" len="med"/>
                      <a:tailEnd type="none" w="med" len="med"/>
                    </a:lnR>
                    <a:lnT w="19050" cap="flat" cmpd="sng" algn="ctr">
                      <a:solidFill>
                        <a:srgbClr val="3D2B7D"/>
                      </a:solidFill>
                      <a:prstDash val="solid"/>
                      <a:round/>
                      <a:headEnd type="none" w="med" len="med"/>
                      <a:tailEnd type="none" w="med" len="med"/>
                    </a:lnT>
                    <a:lnB w="19050" cap="flat" cmpd="sng" algn="ctr">
                      <a:solidFill>
                        <a:srgbClr val="3D2B7D"/>
                      </a:solidFill>
                      <a:prstDash val="solid"/>
                      <a:round/>
                      <a:headEnd type="none" w="med" len="med"/>
                      <a:tailEnd type="none" w="med" len="med"/>
                    </a:lnB>
                    <a:lnTlToBr>
                      <a:noFill/>
                    </a:lnTlToBr>
                    <a:lnBlToTr>
                      <a:noFill/>
                    </a:lnBlToTr>
                    <a:solidFill>
                      <a:srgbClr val="E5A9B6"/>
                    </a:solidFill>
                  </a:tcPr>
                </a:tc>
                <a:extLst>
                  <a:ext uri="{0D108BD9-81ED-4DB2-BD59-A6C34878D82A}">
                    <a16:rowId xmlns:a16="http://schemas.microsoft.com/office/drawing/2014/main" val="10000"/>
                  </a:ext>
                </a:extLst>
              </a:tr>
              <a:tr h="700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9050" cap="flat" cmpd="sng" algn="ctr">
                      <a:solidFill>
                        <a:srgbClr val="3D2B7D"/>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D2B7D"/>
                      </a:solidFill>
                      <a:prstDash val="solid"/>
                      <a:round/>
                      <a:headEnd type="none" w="med" len="med"/>
                      <a:tailEnd type="none" w="med" len="med"/>
                    </a:lnT>
                    <a:lnB w="19050" cap="flat" cmpd="sng" algn="ctr">
                      <a:solidFill>
                        <a:srgbClr val="3D2B7D"/>
                      </a:solidFill>
                      <a:prstDash val="solid"/>
                      <a:round/>
                      <a:headEnd type="none" w="med" len="med"/>
                      <a:tailEnd type="none" w="med" len="med"/>
                    </a:lnB>
                    <a:lnTlToBr>
                      <a:noFill/>
                    </a:lnTlToBr>
                    <a:lnBlToTr>
                      <a:noFill/>
                    </a:lnBlToTr>
                    <a:solidFill>
                      <a:srgbClr val="EBEC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9050" cap="flat" cmpd="sng" algn="ctr">
                      <a:solidFill>
                        <a:srgbClr val="3D2B7D"/>
                      </a:solidFill>
                      <a:prstDash val="solid"/>
                      <a:round/>
                      <a:headEnd type="none" w="med" len="med"/>
                      <a:tailEnd type="none" w="med" len="med"/>
                    </a:lnR>
                    <a:lnT w="19050" cap="flat" cmpd="sng" algn="ctr">
                      <a:solidFill>
                        <a:srgbClr val="3D2B7D"/>
                      </a:solidFill>
                      <a:prstDash val="solid"/>
                      <a:round/>
                      <a:headEnd type="none" w="med" len="med"/>
                      <a:tailEnd type="none" w="med" len="med"/>
                    </a:lnT>
                    <a:lnB w="19050" cap="flat" cmpd="sng" algn="ctr">
                      <a:solidFill>
                        <a:srgbClr val="3D2B7D"/>
                      </a:solidFill>
                      <a:prstDash val="solid"/>
                      <a:round/>
                      <a:headEnd type="none" w="med" len="med"/>
                      <a:tailEnd type="none" w="med" len="med"/>
                    </a:lnB>
                    <a:lnTlToBr>
                      <a:noFill/>
                    </a:lnTlToBr>
                    <a:lnBlToTr>
                      <a:noFill/>
                    </a:lnBlToTr>
                    <a:solidFill>
                      <a:srgbClr val="EBECB2"/>
                    </a:solidFill>
                  </a:tcPr>
                </a:tc>
                <a:extLst>
                  <a:ext uri="{0D108BD9-81ED-4DB2-BD59-A6C34878D82A}">
                    <a16:rowId xmlns:a16="http://schemas.microsoft.com/office/drawing/2014/main" val="10001"/>
                  </a:ext>
                </a:extLst>
              </a:tr>
            </a:tbl>
          </a:graphicData>
        </a:graphic>
      </p:graphicFrame>
      <p:sp>
        <p:nvSpPr>
          <p:cNvPr id="17424" name="Text Box 21"/>
          <p:cNvSpPr txBox="1">
            <a:spLocks noChangeArrowheads="1"/>
          </p:cNvSpPr>
          <p:nvPr/>
        </p:nvSpPr>
        <p:spPr bwMode="auto">
          <a:xfrm>
            <a:off x="2133600" y="2514601"/>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Ai (hoặc cái gì, con gì )</a:t>
            </a:r>
          </a:p>
        </p:txBody>
      </p:sp>
      <p:sp>
        <p:nvSpPr>
          <p:cNvPr id="17425" name="Text Box 22"/>
          <p:cNvSpPr txBox="1">
            <a:spLocks noChangeArrowheads="1"/>
          </p:cNvSpPr>
          <p:nvPr/>
        </p:nvSpPr>
        <p:spPr bwMode="auto">
          <a:xfrm>
            <a:off x="7620000" y="2514601"/>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là gì ?</a:t>
            </a:r>
          </a:p>
        </p:txBody>
      </p:sp>
      <p:sp>
        <p:nvSpPr>
          <p:cNvPr id="17426" name="Text Box 23"/>
          <p:cNvSpPr txBox="1">
            <a:spLocks noChangeArrowheads="1"/>
          </p:cNvSpPr>
          <p:nvPr/>
        </p:nvSpPr>
        <p:spPr bwMode="auto">
          <a:xfrm>
            <a:off x="1905000" y="3200401"/>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CC0000"/>
                </a:solidFill>
                <a:latin typeface="Times New Roman" panose="02020603050405020304" pitchFamily="18" charset="0"/>
              </a:rPr>
              <a:t>M:</a:t>
            </a:r>
            <a:r>
              <a:rPr lang="en-US" altLang="en-US" sz="2800" b="1">
                <a:latin typeface="Times New Roman" panose="02020603050405020304" pitchFamily="18" charset="0"/>
              </a:rPr>
              <a:t> Môn học em yêu thích</a:t>
            </a:r>
          </a:p>
        </p:txBody>
      </p:sp>
      <p:sp>
        <p:nvSpPr>
          <p:cNvPr id="17427" name="Text Box 24"/>
          <p:cNvSpPr txBox="1">
            <a:spLocks noChangeArrowheads="1"/>
          </p:cNvSpPr>
          <p:nvPr/>
        </p:nvSpPr>
        <p:spPr bwMode="auto">
          <a:xfrm>
            <a:off x="6858000" y="3200401"/>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là môn Tiếng Việt.</a:t>
            </a:r>
          </a:p>
        </p:txBody>
      </p:sp>
      <p:sp>
        <p:nvSpPr>
          <p:cNvPr id="12315" name="Text Box 27"/>
          <p:cNvSpPr txBox="1">
            <a:spLocks noChangeArrowheads="1"/>
          </p:cNvSpPr>
          <p:nvPr/>
        </p:nvSpPr>
        <p:spPr bwMode="auto">
          <a:xfrm>
            <a:off x="1981201" y="3962400"/>
            <a:ext cx="7667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c) Giới thiệu làng (xóm, bản, ấp, buôn, sóc, phố)</a:t>
            </a:r>
          </a:p>
          <a:p>
            <a:pPr eaLnBrk="1" hangingPunct="1">
              <a:spcBef>
                <a:spcPct val="0"/>
              </a:spcBef>
              <a:buFontTx/>
              <a:buNone/>
            </a:pPr>
            <a:r>
              <a:rPr lang="en-US" altLang="en-US" sz="2800" b="1">
                <a:latin typeface="Times New Roman" panose="02020603050405020304" pitchFamily="18" charset="0"/>
              </a:rPr>
              <a:t>    của em.</a:t>
            </a:r>
          </a:p>
        </p:txBody>
      </p:sp>
      <p:sp>
        <p:nvSpPr>
          <p:cNvPr id="12316" name="Text Box 28"/>
          <p:cNvSpPr txBox="1">
            <a:spLocks noChangeArrowheads="1"/>
          </p:cNvSpPr>
          <p:nvPr/>
        </p:nvSpPr>
        <p:spPr bwMode="auto">
          <a:xfrm>
            <a:off x="2133600" y="4876801"/>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i="1">
                <a:solidFill>
                  <a:srgbClr val="0033CC"/>
                </a:solidFill>
                <a:latin typeface="Times New Roman" panose="02020603050405020304" pitchFamily="18" charset="0"/>
              </a:rPr>
              <a:t>- </a:t>
            </a:r>
            <a:r>
              <a:rPr lang="vi-VN" altLang="en-US" sz="2800" b="1" i="1">
                <a:solidFill>
                  <a:srgbClr val="0033CC"/>
                </a:solidFill>
                <a:latin typeface="Times New Roman" panose="02020603050405020304" pitchFamily="18" charset="0"/>
              </a:rPr>
              <a:t>Làng em là làng Hoành Bồ xã Lê Hồng.</a:t>
            </a:r>
            <a:endParaRPr lang="en-US" altLang="en-US" sz="2800" b="1" i="1">
              <a:solidFill>
                <a:srgbClr val="0033CC"/>
              </a:solidFill>
              <a:latin typeface="Times New Roman" panose="02020603050405020304" pitchFamily="18" charset="0"/>
            </a:endParaRPr>
          </a:p>
        </p:txBody>
      </p:sp>
      <p:sp>
        <p:nvSpPr>
          <p:cNvPr id="12317" name="Text Box 29"/>
          <p:cNvSpPr txBox="1">
            <a:spLocks noChangeArrowheads="1"/>
          </p:cNvSpPr>
          <p:nvPr/>
        </p:nvSpPr>
        <p:spPr bwMode="auto">
          <a:xfrm>
            <a:off x="2057400" y="5486400"/>
            <a:ext cx="7772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800" b="1" i="1">
              <a:solidFill>
                <a:srgbClr val="0033CC"/>
              </a:solidFill>
              <a:latin typeface="Times New Roman" panose="02020603050405020304" pitchFamily="18" charset="0"/>
            </a:endParaRPr>
          </a:p>
          <a:p>
            <a:pPr eaLnBrk="1" hangingPunct="1">
              <a:spcBef>
                <a:spcPct val="0"/>
              </a:spcBef>
              <a:buFontTx/>
              <a:buNone/>
            </a:pPr>
            <a:r>
              <a:rPr lang="en-US" altLang="en-US" sz="2800" b="1" i="1">
                <a:solidFill>
                  <a:srgbClr val="0033CC"/>
                </a:solidFill>
                <a:latin typeface="Times New Roman" panose="02020603050405020304" pitchFamily="18" charset="0"/>
              </a:rPr>
              <a:t>- </a:t>
            </a:r>
            <a:r>
              <a:rPr lang="vi-VN" altLang="en-US" sz="2800" b="1" i="1">
                <a:solidFill>
                  <a:srgbClr val="0033CC"/>
                </a:solidFill>
                <a:latin typeface="Times New Roman" panose="02020603050405020304" pitchFamily="18" charset="0"/>
              </a:rPr>
              <a:t>Làng em là làng Thanh Phí Xá</a:t>
            </a:r>
            <a:r>
              <a:rPr lang="en-US" altLang="en-US" sz="2800" b="1" i="1">
                <a:solidFill>
                  <a:srgbClr val="0033CC"/>
                </a:solidFill>
                <a:latin typeface="Times New Roman" panose="02020603050405020304" pitchFamily="18" charset="0"/>
              </a:rPr>
              <a:t>.</a:t>
            </a:r>
          </a:p>
        </p:txBody>
      </p:sp>
    </p:spTree>
    <p:extLst>
      <p:ext uri="{BB962C8B-B14F-4D97-AF65-F5344CB8AC3E}">
        <p14:creationId xmlns:p14="http://schemas.microsoft.com/office/powerpoint/2010/main" val="2351361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315"/>
                                        </p:tgtEl>
                                        <p:attrNameLst>
                                          <p:attrName>style.visibility</p:attrName>
                                        </p:attrNameLst>
                                      </p:cBhvr>
                                      <p:to>
                                        <p:strVal val="visible"/>
                                      </p:to>
                                    </p:set>
                                    <p:animEffect transition="in" filter="checkerboard(across)">
                                      <p:cBhvr>
                                        <p:cTn id="7" dur="500"/>
                                        <p:tgtEl>
                                          <p:spTgt spid="12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316"/>
                                        </p:tgtEl>
                                        <p:attrNameLst>
                                          <p:attrName>style.visibility</p:attrName>
                                        </p:attrNameLst>
                                      </p:cBhvr>
                                      <p:to>
                                        <p:strVal val="visible"/>
                                      </p:to>
                                    </p:set>
                                    <p:animEffect transition="in" filter="checkerboard(across)">
                                      <p:cBhvr>
                                        <p:cTn id="12" dur="500"/>
                                        <p:tgtEl>
                                          <p:spTgt spid="123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317"/>
                                        </p:tgtEl>
                                        <p:attrNameLst>
                                          <p:attrName>style.visibility</p:attrName>
                                        </p:attrNameLst>
                                      </p:cBhvr>
                                      <p:to>
                                        <p:strVal val="visible"/>
                                      </p:to>
                                    </p:set>
                                    <p:animEffect transition="in" filter="checkerboard(across)">
                                      <p:cBhvr>
                                        <p:cTn id="17" dur="500"/>
                                        <p:tgtEl>
                                          <p:spTgt spid="12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5" grpId="0"/>
      <p:bldP spid="12316" grpId="0"/>
      <p:bldP spid="123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1524000" y="1"/>
            <a:ext cx="9144000" cy="46672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err="1">
                <a:solidFill>
                  <a:schemeClr val="bg1"/>
                </a:solidFill>
                <a:latin typeface="Times New Roman" panose="02020603050405020304" pitchFamily="18" charset="0"/>
              </a:rPr>
              <a:t>Thứ</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hai</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ngày</a:t>
            </a:r>
            <a:r>
              <a:rPr lang="en-US" altLang="en-US" sz="2400" b="1" dirty="0">
                <a:solidFill>
                  <a:schemeClr val="bg1"/>
                </a:solidFill>
                <a:latin typeface="Times New Roman" panose="02020603050405020304" pitchFamily="18" charset="0"/>
              </a:rPr>
              <a:t> 5 </a:t>
            </a:r>
            <a:r>
              <a:rPr lang="en-US" altLang="en-US" sz="2400" b="1" dirty="0" err="1">
                <a:solidFill>
                  <a:schemeClr val="bg1"/>
                </a:solidFill>
                <a:latin typeface="Times New Roman" panose="02020603050405020304" pitchFamily="18" charset="0"/>
              </a:rPr>
              <a:t>tháng</a:t>
            </a:r>
            <a:r>
              <a:rPr lang="en-US" altLang="en-US" sz="2400" b="1" dirty="0">
                <a:solidFill>
                  <a:schemeClr val="bg1"/>
                </a:solidFill>
                <a:latin typeface="Times New Roman" panose="02020603050405020304" pitchFamily="18" charset="0"/>
              </a:rPr>
              <a:t> 10 </a:t>
            </a:r>
            <a:r>
              <a:rPr lang="en-US" altLang="en-US" sz="2400" b="1" dirty="0" err="1">
                <a:solidFill>
                  <a:schemeClr val="bg1"/>
                </a:solidFill>
                <a:latin typeface="Times New Roman" panose="02020603050405020304" pitchFamily="18" charset="0"/>
              </a:rPr>
              <a:t>năm</a:t>
            </a:r>
            <a:r>
              <a:rPr lang="en-US" altLang="en-US" sz="2400" b="1" dirty="0">
                <a:solidFill>
                  <a:schemeClr val="bg1"/>
                </a:solidFill>
                <a:latin typeface="Times New Roman" panose="02020603050405020304" pitchFamily="18" charset="0"/>
              </a:rPr>
              <a:t> 2020</a:t>
            </a:r>
          </a:p>
        </p:txBody>
      </p:sp>
      <p:pic>
        <p:nvPicPr>
          <p:cNvPr id="4103" name="Picture 7" descr="0.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8610600" cy="518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82750" y="339090"/>
            <a:ext cx="10280650" cy="1600438"/>
          </a:xfrm>
          <a:prstGeom prst="rect">
            <a:avLst/>
          </a:prstGeom>
          <a:noFill/>
        </p:spPr>
        <p:txBody>
          <a:bodyPr wrap="square" rtlCol="0">
            <a:spAutoFit/>
          </a:bodyPr>
          <a:lstStyle/>
          <a:p>
            <a:r>
              <a:rPr lang="en-US" sz="4000" u="sng" dirty="0" err="1">
                <a:solidFill>
                  <a:srgbClr val="FF0000"/>
                </a:solidFill>
                <a:latin typeface="Times New Roman" panose="02020603050405020304" pitchFamily="18" charset="0"/>
                <a:cs typeface="Times New Roman" panose="02020603050405020304" pitchFamily="18" charset="0"/>
              </a:rPr>
              <a:t>Tiếng</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Việt</a:t>
            </a:r>
            <a:endParaRPr lang="en-US" sz="4000" u="sng" dirty="0">
              <a:solidFill>
                <a:srgbClr val="FF0000"/>
              </a:solidFill>
              <a:latin typeface="Times New Roman" panose="02020603050405020304" pitchFamily="18" charset="0"/>
              <a:cs typeface="Times New Roman" panose="02020603050405020304" pitchFamily="18" charset="0"/>
            </a:endParaRPr>
          </a:p>
          <a:p>
            <a:r>
              <a:rPr lang="en-US" sz="4000" u="sng" dirty="0" err="1">
                <a:solidFill>
                  <a:srgbClr val="FF0000"/>
                </a:solidFill>
                <a:latin typeface="Times New Roman" panose="02020603050405020304" pitchFamily="18" charset="0"/>
                <a:cs typeface="Times New Roman" panose="02020603050405020304" pitchFamily="18" charset="0"/>
              </a:rPr>
              <a:t>Bài</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5A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Thế</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học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sinh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ngoan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T1+2</a:t>
            </a:r>
            <a:r>
              <a:rPr lang="en-US" sz="4000" dirty="0">
                <a:solidFill>
                  <a:srgbClr val="FF0000"/>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78275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fade">
                                      <p:cBhvr>
                                        <p:cTn id="7"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WordArt 7"/>
          <p:cNvSpPr>
            <a:spLocks noChangeArrowheads="1" noChangeShapeType="1" noTextEdit="1"/>
          </p:cNvSpPr>
          <p:nvPr/>
        </p:nvSpPr>
        <p:spPr bwMode="auto">
          <a:xfrm>
            <a:off x="3581400" y="990600"/>
            <a:ext cx="4800600" cy="1752600"/>
          </a:xfrm>
          <a:prstGeom prst="rect">
            <a:avLst/>
          </a:prstGeom>
        </p:spPr>
        <p:txBody>
          <a:bodyPr wrap="none" fromWordArt="1">
            <a:prstTxWarp prst="textWave1">
              <a:avLst>
                <a:gd name="adj1" fmla="val 13005"/>
                <a:gd name="adj2" fmla="val 0"/>
              </a:avLst>
            </a:prstTxWarp>
          </a:bodyPr>
          <a:lstStyle/>
          <a:p>
            <a:pPr algn="ctr"/>
            <a:r>
              <a:rPr lang="en-US" sz="4400" b="1" kern="10">
                <a:ln w="9525">
                  <a:solidFill>
                    <a:srgbClr val="FF0000"/>
                  </a:solidFill>
                  <a:round/>
                  <a:headEnd/>
                  <a:tailEnd/>
                </a:ln>
                <a:solidFill>
                  <a:srgbClr val="00FF00"/>
                </a:solidFill>
                <a:latin typeface="Times New Roman" panose="02020603050405020304" pitchFamily="18" charset="0"/>
                <a:cs typeface="Times New Roman" panose="02020603050405020304" pitchFamily="18" charset="0"/>
              </a:rPr>
              <a:t>Bài tập củng cố</a:t>
            </a:r>
          </a:p>
        </p:txBody>
      </p:sp>
      <p:sp>
        <p:nvSpPr>
          <p:cNvPr id="17416" name="Text Box 8"/>
          <p:cNvSpPr txBox="1">
            <a:spLocks noChangeArrowheads="1"/>
          </p:cNvSpPr>
          <p:nvPr/>
        </p:nvSpPr>
        <p:spPr bwMode="auto">
          <a:xfrm>
            <a:off x="2505076" y="2986089"/>
            <a:ext cx="595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990000"/>
                </a:solidFill>
                <a:latin typeface="Times New Roman" panose="02020603050405020304" pitchFamily="18" charset="0"/>
              </a:rPr>
              <a:t>Chọn tên riêng đã được viết đúng</a:t>
            </a:r>
            <a:r>
              <a:rPr lang="en-US" altLang="en-US" sz="2800" b="1">
                <a:solidFill>
                  <a:srgbClr val="000099"/>
                </a:solidFill>
                <a:latin typeface="Times New Roman" panose="02020603050405020304" pitchFamily="18" charset="0"/>
              </a:rPr>
              <a:t>.</a:t>
            </a:r>
          </a:p>
        </p:txBody>
      </p:sp>
      <p:sp>
        <p:nvSpPr>
          <p:cNvPr id="17417" name="Text Box 9"/>
          <p:cNvSpPr txBox="1">
            <a:spLocks noChangeArrowheads="1"/>
          </p:cNvSpPr>
          <p:nvPr/>
        </p:nvSpPr>
        <p:spPr bwMode="auto">
          <a:xfrm>
            <a:off x="2266950" y="3576639"/>
            <a:ext cx="4362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99"/>
                </a:solidFill>
                <a:latin typeface="Times New Roman" panose="02020603050405020304" pitchFamily="18" charset="0"/>
              </a:rPr>
              <a:t>a.Nguyễn thị Phương My</a:t>
            </a:r>
          </a:p>
        </p:txBody>
      </p:sp>
      <p:sp>
        <p:nvSpPr>
          <p:cNvPr id="17418" name="Text Box 10"/>
          <p:cNvSpPr txBox="1">
            <a:spLocks noChangeArrowheads="1"/>
          </p:cNvSpPr>
          <p:nvPr/>
        </p:nvSpPr>
        <p:spPr bwMode="auto">
          <a:xfrm>
            <a:off x="2286000" y="4267201"/>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99"/>
                </a:solidFill>
                <a:latin typeface="Times New Roman" panose="02020603050405020304" pitchFamily="18" charset="0"/>
              </a:rPr>
              <a:t>b. Nguyễn Thị Phương My</a:t>
            </a:r>
          </a:p>
        </p:txBody>
      </p:sp>
      <p:sp>
        <p:nvSpPr>
          <p:cNvPr id="17419" name="Text Box 11"/>
          <p:cNvSpPr txBox="1">
            <a:spLocks noChangeArrowheads="1"/>
          </p:cNvSpPr>
          <p:nvPr/>
        </p:nvSpPr>
        <p:spPr bwMode="auto">
          <a:xfrm>
            <a:off x="2290763" y="4953001"/>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99"/>
                </a:solidFill>
                <a:latin typeface="Times New Roman" panose="02020603050405020304" pitchFamily="18" charset="0"/>
              </a:rPr>
              <a:t>c. Nguyễn thị Phương my</a:t>
            </a:r>
          </a:p>
        </p:txBody>
      </p:sp>
      <p:sp>
        <p:nvSpPr>
          <p:cNvPr id="17420" name="Oval 12"/>
          <p:cNvSpPr>
            <a:spLocks noChangeArrowheads="1"/>
          </p:cNvSpPr>
          <p:nvPr/>
        </p:nvSpPr>
        <p:spPr bwMode="auto">
          <a:xfrm>
            <a:off x="2257425" y="4314825"/>
            <a:ext cx="457200" cy="457200"/>
          </a:xfrm>
          <a:prstGeom prst="ellipse">
            <a:avLst/>
          </a:prstGeom>
          <a:noFill/>
          <a:ln w="2222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1373107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p:cTn id="7" dur="500" fill="hold"/>
                                        <p:tgtEl>
                                          <p:spTgt spid="17415"/>
                                        </p:tgtEl>
                                        <p:attrNameLst>
                                          <p:attrName>ppt_w</p:attrName>
                                        </p:attrNameLst>
                                      </p:cBhvr>
                                      <p:tavLst>
                                        <p:tav tm="0">
                                          <p:val>
                                            <p:fltVal val="0"/>
                                          </p:val>
                                        </p:tav>
                                        <p:tav tm="100000">
                                          <p:val>
                                            <p:strVal val="#ppt_w"/>
                                          </p:val>
                                        </p:tav>
                                      </p:tavLst>
                                    </p:anim>
                                    <p:anim calcmode="lin" valueType="num">
                                      <p:cBhvr>
                                        <p:cTn id="8" dur="500" fill="hold"/>
                                        <p:tgtEl>
                                          <p:spTgt spid="17415"/>
                                        </p:tgtEl>
                                        <p:attrNameLst>
                                          <p:attrName>ppt_h</p:attrName>
                                        </p:attrNameLst>
                                      </p:cBhvr>
                                      <p:tavLst>
                                        <p:tav tm="0">
                                          <p:val>
                                            <p:fltVal val="0"/>
                                          </p:val>
                                        </p:tav>
                                        <p:tav tm="100000">
                                          <p:val>
                                            <p:strVal val="#ppt_h"/>
                                          </p:val>
                                        </p:tav>
                                      </p:tavLst>
                                    </p:anim>
                                    <p:animEffect transition="in" filter="fade">
                                      <p:cBhvr>
                                        <p:cTn id="9" dur="500"/>
                                        <p:tgtEl>
                                          <p:spTgt spid="17415"/>
                                        </p:tgtEl>
                                      </p:cBhvr>
                                    </p:animEffect>
                                  </p:childTnLst>
                                </p:cTn>
                              </p:par>
                            </p:childTnLst>
                          </p:cTn>
                        </p:par>
                        <p:par>
                          <p:cTn id="10" fill="hold" nodeType="afterGroup">
                            <p:stCondLst>
                              <p:cond delay="500"/>
                            </p:stCondLst>
                            <p:childTnLst>
                              <p:par>
                                <p:cTn id="11" presetID="22" presetClass="emph" presetSubtype="0" repeatCount="5000" fill="hold" nodeType="afterEffect">
                                  <p:stCondLst>
                                    <p:cond delay="0"/>
                                  </p:stCondLst>
                                  <p:childTnLst>
                                    <p:animClr clrSpc="hsl" dir="cw">
                                      <p:cBhvr override="childStyle">
                                        <p:cTn id="12" dur="500" fill="hold"/>
                                        <p:tgtEl>
                                          <p:spTgt spid="17415"/>
                                        </p:tgtEl>
                                        <p:attrNameLst>
                                          <p:attrName>style.color</p:attrName>
                                        </p:attrNameLst>
                                      </p:cBhvr>
                                      <p:by>
                                        <p:hsl h="-7200000" s="0" l="0"/>
                                      </p:by>
                                    </p:animClr>
                                    <p:animClr clrSpc="hsl" dir="cw">
                                      <p:cBhvr>
                                        <p:cTn id="13" dur="500" fill="hold"/>
                                        <p:tgtEl>
                                          <p:spTgt spid="17415"/>
                                        </p:tgtEl>
                                        <p:attrNameLst>
                                          <p:attrName>fillcolor</p:attrName>
                                        </p:attrNameLst>
                                      </p:cBhvr>
                                      <p:by>
                                        <p:hsl h="-7200000" s="0" l="0"/>
                                      </p:by>
                                    </p:animClr>
                                    <p:animClr clrSpc="hsl" dir="cw">
                                      <p:cBhvr>
                                        <p:cTn id="14" dur="500" fill="hold"/>
                                        <p:tgtEl>
                                          <p:spTgt spid="17415"/>
                                        </p:tgtEl>
                                        <p:attrNameLst>
                                          <p:attrName>stroke.color</p:attrName>
                                        </p:attrNameLst>
                                      </p:cBhvr>
                                      <p:by>
                                        <p:hsl h="-7200000" s="0" l="0"/>
                                      </p:by>
                                    </p:animClr>
                                    <p:set>
                                      <p:cBhvr>
                                        <p:cTn id="15" dur="500" fill="hold"/>
                                        <p:tgtEl>
                                          <p:spTgt spid="17415"/>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7416"/>
                                        </p:tgtEl>
                                        <p:attrNameLst>
                                          <p:attrName>style.visibility</p:attrName>
                                        </p:attrNameLst>
                                      </p:cBhvr>
                                      <p:to>
                                        <p:strVal val="visible"/>
                                      </p:to>
                                    </p:set>
                                    <p:animEffect transition="in" filter="checkerboard(across)">
                                      <p:cBhvr>
                                        <p:cTn id="20" dur="500"/>
                                        <p:tgtEl>
                                          <p:spTgt spid="17416"/>
                                        </p:tgtEl>
                                      </p:cBhvr>
                                    </p:animEffect>
                                  </p:childTnLst>
                                </p:cTn>
                              </p:par>
                            </p:childTnLst>
                          </p:cTn>
                        </p:par>
                        <p:par>
                          <p:cTn id="21" fill="hold" nodeType="afterGroup">
                            <p:stCondLst>
                              <p:cond delay="500"/>
                            </p:stCondLst>
                            <p:childTnLst>
                              <p:par>
                                <p:cTn id="22" presetID="12" presetClass="entr" presetSubtype="1" fill="hold" grpId="0" nodeType="afterEffect">
                                  <p:stCondLst>
                                    <p:cond delay="0"/>
                                  </p:stCondLst>
                                  <p:childTnLst>
                                    <p:set>
                                      <p:cBhvr>
                                        <p:cTn id="23" dur="1" fill="hold">
                                          <p:stCondLst>
                                            <p:cond delay="0"/>
                                          </p:stCondLst>
                                        </p:cTn>
                                        <p:tgtEl>
                                          <p:spTgt spid="17417"/>
                                        </p:tgtEl>
                                        <p:attrNameLst>
                                          <p:attrName>style.visibility</p:attrName>
                                        </p:attrNameLst>
                                      </p:cBhvr>
                                      <p:to>
                                        <p:strVal val="visible"/>
                                      </p:to>
                                    </p:set>
                                    <p:animEffect transition="in" filter="slide(fromTop)">
                                      <p:cBhvr>
                                        <p:cTn id="24" dur="1000"/>
                                        <p:tgtEl>
                                          <p:spTgt spid="17417"/>
                                        </p:tgtEl>
                                      </p:cBhvr>
                                    </p:animEffect>
                                  </p:childTnLst>
                                </p:cTn>
                              </p:par>
                            </p:childTnLst>
                          </p:cTn>
                        </p:par>
                        <p:par>
                          <p:cTn id="25" fill="hold" nodeType="afterGroup">
                            <p:stCondLst>
                              <p:cond delay="1500"/>
                            </p:stCondLst>
                            <p:childTnLst>
                              <p:par>
                                <p:cTn id="26" presetID="12" presetClass="entr" presetSubtype="1" fill="hold" grpId="0" nodeType="afterEffect">
                                  <p:stCondLst>
                                    <p:cond delay="0"/>
                                  </p:stCondLst>
                                  <p:childTnLst>
                                    <p:set>
                                      <p:cBhvr>
                                        <p:cTn id="27" dur="1" fill="hold">
                                          <p:stCondLst>
                                            <p:cond delay="0"/>
                                          </p:stCondLst>
                                        </p:cTn>
                                        <p:tgtEl>
                                          <p:spTgt spid="17418"/>
                                        </p:tgtEl>
                                        <p:attrNameLst>
                                          <p:attrName>style.visibility</p:attrName>
                                        </p:attrNameLst>
                                      </p:cBhvr>
                                      <p:to>
                                        <p:strVal val="visible"/>
                                      </p:to>
                                    </p:set>
                                    <p:animEffect transition="in" filter="slide(fromTop)">
                                      <p:cBhvr>
                                        <p:cTn id="28" dur="1000"/>
                                        <p:tgtEl>
                                          <p:spTgt spid="17418"/>
                                        </p:tgtEl>
                                      </p:cBhvr>
                                    </p:animEffect>
                                  </p:childTnLst>
                                </p:cTn>
                              </p:par>
                            </p:childTnLst>
                          </p:cTn>
                        </p:par>
                        <p:par>
                          <p:cTn id="29" fill="hold" nodeType="afterGroup">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419"/>
                                        </p:tgtEl>
                                        <p:attrNameLst>
                                          <p:attrName>style.visibility</p:attrName>
                                        </p:attrNameLst>
                                      </p:cBhvr>
                                      <p:to>
                                        <p:strVal val="visible"/>
                                      </p:to>
                                    </p:set>
                                    <p:animEffect transition="in" filter="slide(fromTop)">
                                      <p:cBhvr>
                                        <p:cTn id="32" dur="1000"/>
                                        <p:tgtEl>
                                          <p:spTgt spid="174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420"/>
                                        </p:tgtEl>
                                        <p:attrNameLst>
                                          <p:attrName>style.visibility</p:attrName>
                                        </p:attrNameLst>
                                      </p:cBhvr>
                                      <p:to>
                                        <p:strVal val="visible"/>
                                      </p:to>
                                    </p:set>
                                    <p:animEffect transition="in" filter="fade">
                                      <p:cBhvr>
                                        <p:cTn id="37" dur="2000"/>
                                        <p:tgtEl>
                                          <p:spTgt spid="17420"/>
                                        </p:tgtEl>
                                      </p:cBhvr>
                                    </p:animEffect>
                                  </p:childTnLst>
                                  <p:subTnLst>
                                    <p:audio>
                                      <p:cMediaNode>
                                        <p:cTn display="0" masterRel="sameClick">
                                          <p:stCondLst>
                                            <p:cond evt="begin" delay="0">
                                              <p:tn val="35"/>
                                            </p:cond>
                                          </p:stCondLst>
                                          <p:endCondLst>
                                            <p:cond evt="onStopAudio" delay="0">
                                              <p:tgtEl>
                                                <p:sldTgt/>
                                              </p:tgtEl>
                                            </p:cond>
                                          </p:endCondLst>
                                        </p:cTn>
                                        <p:tgtEl>
                                          <p:sndTgt r:embed="rId2" name="laser.wav"/>
                                        </p:tgtEl>
                                      </p:cMediaNode>
                                    </p:audio>
                                  </p:subTnLst>
                                </p:cTn>
                              </p:par>
                              <p:par>
                                <p:cTn id="38" presetID="8" presetClass="emph" presetSubtype="0" repeatCount="2000" fill="hold" grpId="1" nodeType="withEffect">
                                  <p:stCondLst>
                                    <p:cond delay="0"/>
                                  </p:stCondLst>
                                  <p:childTnLst>
                                    <p:animRot by="21600000">
                                      <p:cBhvr>
                                        <p:cTn id="39" dur="2000" fill="hold"/>
                                        <p:tgtEl>
                                          <p:spTgt spid="17420"/>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17" grpId="0"/>
      <p:bldP spid="17418" grpId="0"/>
      <p:bldP spid="17419" grpId="0"/>
      <p:bldP spid="17420" grpId="0" animBg="1"/>
      <p:bldP spid="17420"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WordArt 5"/>
          <p:cNvSpPr>
            <a:spLocks noChangeArrowheads="1" noChangeShapeType="1" noTextEdit="1"/>
          </p:cNvSpPr>
          <p:nvPr/>
        </p:nvSpPr>
        <p:spPr bwMode="auto">
          <a:xfrm>
            <a:off x="4343400" y="1905000"/>
            <a:ext cx="3276600" cy="838200"/>
          </a:xfrm>
          <a:prstGeom prst="rect">
            <a:avLst/>
          </a:prstGeom>
        </p:spPr>
        <p:txBody>
          <a:bodyPr wrap="none" fromWordArt="1">
            <a:prstTxWarp prst="textWave1">
              <a:avLst>
                <a:gd name="adj1" fmla="val 13005"/>
                <a:gd name="adj2" fmla="val 0"/>
              </a:avLst>
            </a:prstTxWarp>
          </a:bodyPr>
          <a:lstStyle/>
          <a:p>
            <a:pPr algn="ctr"/>
            <a:r>
              <a:rPr lang="en-US" sz="4400" b="1" kern="10">
                <a:ln w="9525">
                  <a:solidFill>
                    <a:srgbClr val="FF0000"/>
                  </a:solidFill>
                  <a:round/>
                  <a:headEnd/>
                  <a:tailEnd/>
                </a:ln>
                <a:solidFill>
                  <a:srgbClr val="00FF00"/>
                </a:solidFill>
                <a:latin typeface="Times New Roman" panose="02020603050405020304" pitchFamily="18" charset="0"/>
                <a:cs typeface="Times New Roman" panose="02020603050405020304" pitchFamily="18" charset="0"/>
              </a:rPr>
              <a:t>Bài tập củng cố</a:t>
            </a:r>
          </a:p>
        </p:txBody>
      </p:sp>
      <p:sp>
        <p:nvSpPr>
          <p:cNvPr id="18438" name="Text Box 6"/>
          <p:cNvSpPr txBox="1">
            <a:spLocks noChangeArrowheads="1"/>
          </p:cNvSpPr>
          <p:nvPr/>
        </p:nvSpPr>
        <p:spPr bwMode="auto">
          <a:xfrm>
            <a:off x="2505076" y="2986089"/>
            <a:ext cx="595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990000"/>
                </a:solidFill>
                <a:latin typeface="Times New Roman" panose="02020603050405020304" pitchFamily="18" charset="0"/>
              </a:rPr>
              <a:t>Chọn tên riêng đã được viết đúng</a:t>
            </a:r>
            <a:r>
              <a:rPr lang="en-US" altLang="en-US" sz="2800" b="1">
                <a:solidFill>
                  <a:srgbClr val="000099"/>
                </a:solidFill>
                <a:latin typeface="Times New Roman" panose="02020603050405020304" pitchFamily="18" charset="0"/>
              </a:rPr>
              <a:t>.</a:t>
            </a:r>
          </a:p>
        </p:txBody>
      </p:sp>
      <p:sp>
        <p:nvSpPr>
          <p:cNvPr id="18439" name="Text Box 7"/>
          <p:cNvSpPr txBox="1">
            <a:spLocks noChangeArrowheads="1"/>
          </p:cNvSpPr>
          <p:nvPr/>
        </p:nvSpPr>
        <p:spPr bwMode="auto">
          <a:xfrm>
            <a:off x="2266950" y="3576639"/>
            <a:ext cx="3981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99"/>
                </a:solidFill>
                <a:latin typeface="Times New Roman" panose="02020603050405020304" pitchFamily="18" charset="0"/>
              </a:rPr>
              <a:t>a. (núi) hồng Lĩnh</a:t>
            </a:r>
          </a:p>
        </p:txBody>
      </p:sp>
      <p:sp>
        <p:nvSpPr>
          <p:cNvPr id="18440" name="Text Box 8"/>
          <p:cNvSpPr txBox="1">
            <a:spLocks noChangeArrowheads="1"/>
          </p:cNvSpPr>
          <p:nvPr/>
        </p:nvSpPr>
        <p:spPr bwMode="auto">
          <a:xfrm>
            <a:off x="2286000" y="4267201"/>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99"/>
                </a:solidFill>
                <a:latin typeface="Times New Roman" panose="02020603050405020304" pitchFamily="18" charset="0"/>
              </a:rPr>
              <a:t>b. (thành phố) Tam kỳ</a:t>
            </a:r>
          </a:p>
        </p:txBody>
      </p:sp>
      <p:sp>
        <p:nvSpPr>
          <p:cNvPr id="18441" name="Text Box 9"/>
          <p:cNvSpPr txBox="1">
            <a:spLocks noChangeArrowheads="1"/>
          </p:cNvSpPr>
          <p:nvPr/>
        </p:nvSpPr>
        <p:spPr bwMode="auto">
          <a:xfrm>
            <a:off x="2290764" y="4953001"/>
            <a:ext cx="3348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99"/>
                </a:solidFill>
                <a:latin typeface="Times New Roman" panose="02020603050405020304" pitchFamily="18" charset="0"/>
              </a:rPr>
              <a:t>c. (sông) Vu Gia</a:t>
            </a:r>
          </a:p>
        </p:txBody>
      </p:sp>
      <p:sp>
        <p:nvSpPr>
          <p:cNvPr id="18442" name="Oval 10"/>
          <p:cNvSpPr>
            <a:spLocks noChangeArrowheads="1"/>
          </p:cNvSpPr>
          <p:nvPr/>
        </p:nvSpPr>
        <p:spPr bwMode="auto">
          <a:xfrm>
            <a:off x="2238375" y="5029200"/>
            <a:ext cx="457200" cy="457200"/>
          </a:xfrm>
          <a:prstGeom prst="ellipse">
            <a:avLst/>
          </a:prstGeom>
          <a:noFill/>
          <a:ln w="2222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4185056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5000" fill="hold" nodeType="afterEffect">
                                  <p:stCondLst>
                                    <p:cond delay="0"/>
                                  </p:stCondLst>
                                  <p:childTnLst>
                                    <p:animClr clrSpc="hsl" dir="cw">
                                      <p:cBhvr override="childStyle">
                                        <p:cTn id="6" dur="500" fill="hold"/>
                                        <p:tgtEl>
                                          <p:spTgt spid="18437"/>
                                        </p:tgtEl>
                                        <p:attrNameLst>
                                          <p:attrName>style.color</p:attrName>
                                        </p:attrNameLst>
                                      </p:cBhvr>
                                      <p:by>
                                        <p:hsl h="-7200000" s="0" l="0"/>
                                      </p:by>
                                    </p:animClr>
                                    <p:animClr clrSpc="hsl" dir="cw">
                                      <p:cBhvr>
                                        <p:cTn id="7" dur="500" fill="hold"/>
                                        <p:tgtEl>
                                          <p:spTgt spid="18437"/>
                                        </p:tgtEl>
                                        <p:attrNameLst>
                                          <p:attrName>fillcolor</p:attrName>
                                        </p:attrNameLst>
                                      </p:cBhvr>
                                      <p:by>
                                        <p:hsl h="-7200000" s="0" l="0"/>
                                      </p:by>
                                    </p:animClr>
                                    <p:animClr clrSpc="hsl" dir="cw">
                                      <p:cBhvr>
                                        <p:cTn id="8" dur="500" fill="hold"/>
                                        <p:tgtEl>
                                          <p:spTgt spid="18437"/>
                                        </p:tgtEl>
                                        <p:attrNameLst>
                                          <p:attrName>stroke.color</p:attrName>
                                        </p:attrNameLst>
                                      </p:cBhvr>
                                      <p:by>
                                        <p:hsl h="-7200000" s="0" l="0"/>
                                      </p:by>
                                    </p:animClr>
                                    <p:set>
                                      <p:cBhvr>
                                        <p:cTn id="9" dur="500" fill="hold"/>
                                        <p:tgtEl>
                                          <p:spTgt spid="18437"/>
                                        </p:tgtEl>
                                        <p:attrNameLst>
                                          <p:attrName>fill.type</p:attrName>
                                        </p:attrNameLst>
                                      </p:cBhvr>
                                      <p:to>
                                        <p:strVal val="solid"/>
                                      </p:to>
                                    </p:set>
                                  </p:childTnLst>
                                </p:cTn>
                              </p:par>
                            </p:childTnLst>
                          </p:cTn>
                        </p:par>
                        <p:par>
                          <p:cTn id="10" fill="hold" nodeType="afterGroup">
                            <p:stCondLst>
                              <p:cond delay="2500"/>
                            </p:stCondLst>
                            <p:childTnLst>
                              <p:par>
                                <p:cTn id="11" presetID="5" presetClass="entr" presetSubtype="10" fill="hold" grpId="0" nodeType="afterEffect">
                                  <p:stCondLst>
                                    <p:cond delay="0"/>
                                  </p:stCondLst>
                                  <p:childTnLst>
                                    <p:set>
                                      <p:cBhvr>
                                        <p:cTn id="12" dur="1" fill="hold">
                                          <p:stCondLst>
                                            <p:cond delay="0"/>
                                          </p:stCondLst>
                                        </p:cTn>
                                        <p:tgtEl>
                                          <p:spTgt spid="18438"/>
                                        </p:tgtEl>
                                        <p:attrNameLst>
                                          <p:attrName>style.visibility</p:attrName>
                                        </p:attrNameLst>
                                      </p:cBhvr>
                                      <p:to>
                                        <p:strVal val="visible"/>
                                      </p:to>
                                    </p:set>
                                    <p:animEffect transition="in" filter="checkerboard(across)">
                                      <p:cBhvr>
                                        <p:cTn id="13" dur="500"/>
                                        <p:tgtEl>
                                          <p:spTgt spid="18438"/>
                                        </p:tgtEl>
                                      </p:cBhvr>
                                    </p:animEffect>
                                  </p:childTnLst>
                                </p:cTn>
                              </p:par>
                            </p:childTnLst>
                          </p:cTn>
                        </p:par>
                        <p:par>
                          <p:cTn id="14" fill="hold" nodeType="afterGroup">
                            <p:stCondLst>
                              <p:cond delay="3000"/>
                            </p:stCondLst>
                            <p:childTnLst>
                              <p:par>
                                <p:cTn id="15" presetID="12" presetClass="entr" presetSubtype="1" fill="hold" grpId="0" nodeType="afterEffect">
                                  <p:stCondLst>
                                    <p:cond delay="0"/>
                                  </p:stCondLst>
                                  <p:childTnLst>
                                    <p:set>
                                      <p:cBhvr>
                                        <p:cTn id="16" dur="1" fill="hold">
                                          <p:stCondLst>
                                            <p:cond delay="0"/>
                                          </p:stCondLst>
                                        </p:cTn>
                                        <p:tgtEl>
                                          <p:spTgt spid="18439"/>
                                        </p:tgtEl>
                                        <p:attrNameLst>
                                          <p:attrName>style.visibility</p:attrName>
                                        </p:attrNameLst>
                                      </p:cBhvr>
                                      <p:to>
                                        <p:strVal val="visible"/>
                                      </p:to>
                                    </p:set>
                                    <p:animEffect transition="in" filter="slide(fromTop)">
                                      <p:cBhvr>
                                        <p:cTn id="17" dur="1000"/>
                                        <p:tgtEl>
                                          <p:spTgt spid="18439"/>
                                        </p:tgtEl>
                                      </p:cBhvr>
                                    </p:animEffect>
                                  </p:childTnLst>
                                </p:cTn>
                              </p:par>
                            </p:childTnLst>
                          </p:cTn>
                        </p:par>
                        <p:par>
                          <p:cTn id="18" fill="hold" nodeType="afterGroup">
                            <p:stCondLst>
                              <p:cond delay="4000"/>
                            </p:stCondLst>
                            <p:childTnLst>
                              <p:par>
                                <p:cTn id="19" presetID="12" presetClass="entr" presetSubtype="1" fill="hold" grpId="0" nodeType="afterEffect">
                                  <p:stCondLst>
                                    <p:cond delay="0"/>
                                  </p:stCondLst>
                                  <p:childTnLst>
                                    <p:set>
                                      <p:cBhvr>
                                        <p:cTn id="20" dur="1" fill="hold">
                                          <p:stCondLst>
                                            <p:cond delay="0"/>
                                          </p:stCondLst>
                                        </p:cTn>
                                        <p:tgtEl>
                                          <p:spTgt spid="18440"/>
                                        </p:tgtEl>
                                        <p:attrNameLst>
                                          <p:attrName>style.visibility</p:attrName>
                                        </p:attrNameLst>
                                      </p:cBhvr>
                                      <p:to>
                                        <p:strVal val="visible"/>
                                      </p:to>
                                    </p:set>
                                    <p:animEffect transition="in" filter="slide(fromTop)">
                                      <p:cBhvr>
                                        <p:cTn id="21" dur="1000"/>
                                        <p:tgtEl>
                                          <p:spTgt spid="18440"/>
                                        </p:tgtEl>
                                      </p:cBhvr>
                                    </p:animEffect>
                                  </p:childTnLst>
                                </p:cTn>
                              </p:par>
                            </p:childTnLst>
                          </p:cTn>
                        </p:par>
                        <p:par>
                          <p:cTn id="22" fill="hold" nodeType="afterGroup">
                            <p:stCondLst>
                              <p:cond delay="5000"/>
                            </p:stCondLst>
                            <p:childTnLst>
                              <p:par>
                                <p:cTn id="23" presetID="12" presetClass="entr" presetSubtype="1" fill="hold" grpId="0" nodeType="afterEffect">
                                  <p:stCondLst>
                                    <p:cond delay="0"/>
                                  </p:stCondLst>
                                  <p:childTnLst>
                                    <p:set>
                                      <p:cBhvr>
                                        <p:cTn id="24" dur="1" fill="hold">
                                          <p:stCondLst>
                                            <p:cond delay="0"/>
                                          </p:stCondLst>
                                        </p:cTn>
                                        <p:tgtEl>
                                          <p:spTgt spid="18441"/>
                                        </p:tgtEl>
                                        <p:attrNameLst>
                                          <p:attrName>style.visibility</p:attrName>
                                        </p:attrNameLst>
                                      </p:cBhvr>
                                      <p:to>
                                        <p:strVal val="visible"/>
                                      </p:to>
                                    </p:set>
                                    <p:animEffect transition="in" filter="slide(fromTop)">
                                      <p:cBhvr>
                                        <p:cTn id="25" dur="1000"/>
                                        <p:tgtEl>
                                          <p:spTgt spid="1844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442"/>
                                        </p:tgtEl>
                                        <p:attrNameLst>
                                          <p:attrName>style.visibility</p:attrName>
                                        </p:attrNameLst>
                                      </p:cBhvr>
                                      <p:to>
                                        <p:strVal val="visible"/>
                                      </p:to>
                                    </p:set>
                                    <p:animEffect transition="in" filter="fade">
                                      <p:cBhvr>
                                        <p:cTn id="30" dur="2000"/>
                                        <p:tgtEl>
                                          <p:spTgt spid="18442"/>
                                        </p:tgtEl>
                                      </p:cBhvr>
                                    </p:animEffect>
                                  </p:childTnLst>
                                  <p:subTnLst>
                                    <p:audio>
                                      <p:cMediaNode>
                                        <p:cTn display="0" masterRel="sameClick">
                                          <p:stCondLst>
                                            <p:cond evt="begin" delay="0">
                                              <p:tn val="28"/>
                                            </p:cond>
                                          </p:stCondLst>
                                          <p:endCondLst>
                                            <p:cond evt="onStopAudio" delay="0">
                                              <p:tgtEl>
                                                <p:sldTgt/>
                                              </p:tgtEl>
                                            </p:cond>
                                          </p:endCondLst>
                                        </p:cTn>
                                        <p:tgtEl>
                                          <p:sndTgt r:embed="rId2" name="laser.wav"/>
                                        </p:tgtEl>
                                      </p:cMediaNode>
                                    </p:audio>
                                  </p:subTnLst>
                                </p:cTn>
                              </p:par>
                              <p:par>
                                <p:cTn id="31" presetID="8" presetClass="emph" presetSubtype="0" repeatCount="2000" fill="hold" grpId="1" nodeType="withEffect">
                                  <p:stCondLst>
                                    <p:cond delay="0"/>
                                  </p:stCondLst>
                                  <p:childTnLst>
                                    <p:animRot by="21600000">
                                      <p:cBhvr>
                                        <p:cTn id="32" dur="2000" fill="hold"/>
                                        <p:tgtEl>
                                          <p:spTgt spid="18442"/>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39" grpId="0"/>
      <p:bldP spid="18440" grpId="0"/>
      <p:bldP spid="18441" grpId="0"/>
      <p:bldP spid="18442" grpId="0" animBg="1"/>
      <p:bldP spid="18442"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WordArt 4"/>
          <p:cNvSpPr>
            <a:spLocks noChangeArrowheads="1" noChangeShapeType="1" noTextEdit="1"/>
          </p:cNvSpPr>
          <p:nvPr/>
        </p:nvSpPr>
        <p:spPr bwMode="auto">
          <a:xfrm>
            <a:off x="2057400" y="381000"/>
            <a:ext cx="7010400" cy="966788"/>
          </a:xfrm>
          <a:prstGeom prst="rect">
            <a:avLst/>
          </a:prstGeom>
        </p:spPr>
        <p:txBody>
          <a:bodyPr wrap="none" fromWordArt="1">
            <a:prstTxWarp prst="textPlain">
              <a:avLst>
                <a:gd name="adj" fmla="val 50000"/>
              </a:avLst>
            </a:prstTxWarp>
          </a:bodyPr>
          <a:lstStyle/>
          <a:p>
            <a:pPr algn="ctr"/>
            <a:r>
              <a:rPr lang="it-IT" sz="4400" b="1" i="1" kern="1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Trò chơi Ai nhanh hơn?</a:t>
            </a:r>
            <a:endParaRPr lang="en-US" sz="4400" b="1" i="1" kern="1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29701" name="Text Box 5"/>
          <p:cNvSpPr txBox="1">
            <a:spLocks noChangeArrowheads="1"/>
          </p:cNvSpPr>
          <p:nvPr/>
        </p:nvSpPr>
        <p:spPr bwMode="auto">
          <a:xfrm>
            <a:off x="1976438" y="1447801"/>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i="1">
                <a:solidFill>
                  <a:srgbClr val="000066"/>
                </a:solidFill>
                <a:latin typeface="Times New Roman" panose="02020603050405020304" pitchFamily="18" charset="0"/>
              </a:rPr>
              <a:t>Nêu nhanh bộ phận còn thiếu để tạo thành câu kiểu :</a:t>
            </a:r>
            <a:r>
              <a:rPr lang="en-US" altLang="en-US" sz="2400" b="1" i="1">
                <a:solidFill>
                  <a:srgbClr val="006600"/>
                </a:solidFill>
                <a:latin typeface="Times New Roman" panose="02020603050405020304" pitchFamily="18" charset="0"/>
              </a:rPr>
              <a:t> </a:t>
            </a:r>
            <a:r>
              <a:rPr lang="en-US" altLang="en-US" sz="2400" b="1" i="1">
                <a:solidFill>
                  <a:srgbClr val="990000"/>
                </a:solidFill>
                <a:latin typeface="Times New Roman" panose="02020603050405020304" pitchFamily="18" charset="0"/>
              </a:rPr>
              <a:t>Ai là gì?</a:t>
            </a:r>
          </a:p>
        </p:txBody>
      </p:sp>
      <p:sp>
        <p:nvSpPr>
          <p:cNvPr id="29702" name="Text Box 6"/>
          <p:cNvSpPr txBox="1">
            <a:spLocks noChangeArrowheads="1"/>
          </p:cNvSpPr>
          <p:nvPr/>
        </p:nvSpPr>
        <p:spPr bwMode="auto">
          <a:xfrm>
            <a:off x="3048000" y="1901826"/>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2B166E"/>
                </a:solidFill>
                <a:latin typeface="Times New Roman" panose="02020603050405020304" pitchFamily="18" charset="0"/>
              </a:rPr>
              <a:t>Mẹ em</a:t>
            </a:r>
          </a:p>
        </p:txBody>
      </p:sp>
      <p:sp>
        <p:nvSpPr>
          <p:cNvPr id="29703" name="Text Box 7"/>
          <p:cNvSpPr txBox="1">
            <a:spLocks noChangeArrowheads="1"/>
          </p:cNvSpPr>
          <p:nvPr/>
        </p:nvSpPr>
        <p:spPr bwMode="auto">
          <a:xfrm>
            <a:off x="7391400" y="1928813"/>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2B166E"/>
                </a:solidFill>
                <a:latin typeface="Times New Roman" panose="02020603050405020304" pitchFamily="18" charset="0"/>
              </a:rPr>
              <a:t>là bác sĩ</a:t>
            </a:r>
          </a:p>
        </p:txBody>
      </p:sp>
      <p:sp>
        <p:nvSpPr>
          <p:cNvPr id="29704" name="Text Box 8"/>
          <p:cNvSpPr txBox="1">
            <a:spLocks noChangeArrowheads="1"/>
          </p:cNvSpPr>
          <p:nvPr/>
        </p:nvSpPr>
        <p:spPr bwMode="auto">
          <a:xfrm>
            <a:off x="3048000" y="2406651"/>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2B166E"/>
                </a:solidFill>
                <a:latin typeface="Times New Roman" panose="02020603050405020304" pitchFamily="18" charset="0"/>
              </a:rPr>
              <a:t>là một người bạn  tốt</a:t>
            </a:r>
          </a:p>
        </p:txBody>
      </p:sp>
      <p:sp>
        <p:nvSpPr>
          <p:cNvPr id="29705" name="Text Box 9"/>
          <p:cNvSpPr txBox="1">
            <a:spLocks noChangeArrowheads="1"/>
          </p:cNvSpPr>
          <p:nvPr/>
        </p:nvSpPr>
        <p:spPr bwMode="auto">
          <a:xfrm>
            <a:off x="7391400" y="3402013"/>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2B166E"/>
                </a:solidFill>
                <a:latin typeface="Times New Roman" panose="02020603050405020304" pitchFamily="18" charset="0"/>
              </a:rPr>
              <a:t>Con chó</a:t>
            </a:r>
          </a:p>
        </p:txBody>
      </p:sp>
      <p:sp>
        <p:nvSpPr>
          <p:cNvPr id="29706" name="Text Box 10"/>
          <p:cNvSpPr txBox="1">
            <a:spLocks noChangeArrowheads="1"/>
          </p:cNvSpPr>
          <p:nvPr/>
        </p:nvSpPr>
        <p:spPr bwMode="auto">
          <a:xfrm>
            <a:off x="3124200" y="2884488"/>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2B166E"/>
                </a:solidFill>
                <a:latin typeface="Times New Roman" panose="02020603050405020304" pitchFamily="18" charset="0"/>
              </a:rPr>
              <a:t>Chú em</a:t>
            </a:r>
          </a:p>
        </p:txBody>
      </p:sp>
      <p:sp>
        <p:nvSpPr>
          <p:cNvPr id="29707" name="Text Box 11"/>
          <p:cNvSpPr txBox="1">
            <a:spLocks noChangeArrowheads="1"/>
          </p:cNvSpPr>
          <p:nvPr/>
        </p:nvSpPr>
        <p:spPr bwMode="auto">
          <a:xfrm>
            <a:off x="7391400" y="2371726"/>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2B166E"/>
                </a:solidFill>
                <a:latin typeface="Times New Roman" panose="02020603050405020304" pitchFamily="18" charset="0"/>
              </a:rPr>
              <a:t>Bạn Lan</a:t>
            </a:r>
          </a:p>
        </p:txBody>
      </p:sp>
      <p:sp>
        <p:nvSpPr>
          <p:cNvPr id="29708" name="Text Box 12"/>
          <p:cNvSpPr txBox="1">
            <a:spLocks noChangeArrowheads="1"/>
          </p:cNvSpPr>
          <p:nvPr/>
        </p:nvSpPr>
        <p:spPr bwMode="auto">
          <a:xfrm>
            <a:off x="3124200" y="3438526"/>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2B166E"/>
                </a:solidFill>
                <a:latin typeface="Times New Roman" panose="02020603050405020304" pitchFamily="18" charset="0"/>
              </a:rPr>
              <a:t>là công nhân</a:t>
            </a:r>
          </a:p>
        </p:txBody>
      </p:sp>
      <p:sp>
        <p:nvSpPr>
          <p:cNvPr id="29709" name="Rectangle 13"/>
          <p:cNvSpPr>
            <a:spLocks noChangeArrowheads="1"/>
          </p:cNvSpPr>
          <p:nvPr/>
        </p:nvSpPr>
        <p:spPr bwMode="auto">
          <a:xfrm>
            <a:off x="6705600" y="3438525"/>
            <a:ext cx="685800" cy="457200"/>
          </a:xfrm>
          <a:prstGeom prst="rect">
            <a:avLst/>
          </a:prstGeom>
          <a:solidFill>
            <a:srgbClr val="FFFFFF"/>
          </a:solidFill>
          <a:ln w="9525">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990033"/>
                </a:solidFill>
                <a:latin typeface="Times New Roman" panose="02020603050405020304" pitchFamily="18" charset="0"/>
              </a:rPr>
              <a:t>8</a:t>
            </a:r>
          </a:p>
        </p:txBody>
      </p:sp>
      <p:sp>
        <p:nvSpPr>
          <p:cNvPr id="29710" name="Rectangle 14"/>
          <p:cNvSpPr>
            <a:spLocks noChangeArrowheads="1"/>
          </p:cNvSpPr>
          <p:nvPr/>
        </p:nvSpPr>
        <p:spPr bwMode="auto">
          <a:xfrm>
            <a:off x="6705600" y="2940050"/>
            <a:ext cx="685800" cy="457200"/>
          </a:xfrm>
          <a:prstGeom prst="rect">
            <a:avLst/>
          </a:prstGeom>
          <a:solidFill>
            <a:srgbClr val="FFFFFF"/>
          </a:solidFill>
          <a:ln w="9525">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990033"/>
                </a:solidFill>
                <a:latin typeface="Times New Roman" panose="02020603050405020304" pitchFamily="18" charset="0"/>
              </a:rPr>
              <a:t>7</a:t>
            </a:r>
          </a:p>
        </p:txBody>
      </p:sp>
      <p:sp>
        <p:nvSpPr>
          <p:cNvPr id="29711" name="Rectangle 15"/>
          <p:cNvSpPr>
            <a:spLocks noChangeArrowheads="1"/>
          </p:cNvSpPr>
          <p:nvPr/>
        </p:nvSpPr>
        <p:spPr bwMode="auto">
          <a:xfrm>
            <a:off x="6705600" y="2447925"/>
            <a:ext cx="685800" cy="457200"/>
          </a:xfrm>
          <a:prstGeom prst="rect">
            <a:avLst/>
          </a:prstGeom>
          <a:solidFill>
            <a:srgbClr val="FFFFFF"/>
          </a:solidFill>
          <a:ln w="9525">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990033"/>
                </a:solidFill>
                <a:latin typeface="Times New Roman" panose="02020603050405020304" pitchFamily="18" charset="0"/>
              </a:rPr>
              <a:t>6</a:t>
            </a:r>
          </a:p>
        </p:txBody>
      </p:sp>
      <p:sp>
        <p:nvSpPr>
          <p:cNvPr id="29712" name="Rectangle 16"/>
          <p:cNvSpPr>
            <a:spLocks noChangeArrowheads="1"/>
          </p:cNvSpPr>
          <p:nvPr/>
        </p:nvSpPr>
        <p:spPr bwMode="auto">
          <a:xfrm>
            <a:off x="6705600" y="1949450"/>
            <a:ext cx="685800" cy="457200"/>
          </a:xfrm>
          <a:prstGeom prst="rect">
            <a:avLst/>
          </a:prstGeom>
          <a:solidFill>
            <a:srgbClr val="FFFFFF"/>
          </a:solidFill>
          <a:ln w="9525">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990033"/>
                </a:solidFill>
                <a:latin typeface="Times New Roman" panose="02020603050405020304" pitchFamily="18" charset="0"/>
              </a:rPr>
              <a:t>5</a:t>
            </a:r>
          </a:p>
        </p:txBody>
      </p:sp>
      <p:sp>
        <p:nvSpPr>
          <p:cNvPr id="29713" name="Rectangle 17"/>
          <p:cNvSpPr>
            <a:spLocks noChangeArrowheads="1"/>
          </p:cNvSpPr>
          <p:nvPr/>
        </p:nvSpPr>
        <p:spPr bwMode="auto">
          <a:xfrm>
            <a:off x="2209800" y="3397250"/>
            <a:ext cx="685800" cy="457200"/>
          </a:xfrm>
          <a:prstGeom prst="rect">
            <a:avLst/>
          </a:prstGeom>
          <a:solidFill>
            <a:srgbClr val="FFFFFF"/>
          </a:solidFill>
          <a:ln w="9525">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990033"/>
                </a:solidFill>
                <a:latin typeface="Times New Roman" panose="02020603050405020304" pitchFamily="18" charset="0"/>
              </a:rPr>
              <a:t>4</a:t>
            </a:r>
          </a:p>
        </p:txBody>
      </p:sp>
      <p:sp>
        <p:nvSpPr>
          <p:cNvPr id="29714" name="Rectangle 18"/>
          <p:cNvSpPr>
            <a:spLocks noChangeArrowheads="1"/>
          </p:cNvSpPr>
          <p:nvPr/>
        </p:nvSpPr>
        <p:spPr bwMode="auto">
          <a:xfrm>
            <a:off x="2209800" y="2898775"/>
            <a:ext cx="685800" cy="457200"/>
          </a:xfrm>
          <a:prstGeom prst="rect">
            <a:avLst/>
          </a:prstGeom>
          <a:solidFill>
            <a:srgbClr val="FFFFFF"/>
          </a:solidFill>
          <a:ln w="9525">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990033"/>
                </a:solidFill>
                <a:latin typeface="Times New Roman" panose="02020603050405020304" pitchFamily="18" charset="0"/>
              </a:rPr>
              <a:t>3</a:t>
            </a:r>
          </a:p>
        </p:txBody>
      </p:sp>
      <p:sp>
        <p:nvSpPr>
          <p:cNvPr id="29715" name="Rectangle 19"/>
          <p:cNvSpPr>
            <a:spLocks noChangeArrowheads="1"/>
          </p:cNvSpPr>
          <p:nvPr/>
        </p:nvSpPr>
        <p:spPr bwMode="auto">
          <a:xfrm>
            <a:off x="2209800" y="2405063"/>
            <a:ext cx="685800" cy="457200"/>
          </a:xfrm>
          <a:prstGeom prst="rect">
            <a:avLst/>
          </a:prstGeom>
          <a:solidFill>
            <a:srgbClr val="FFFFFF"/>
          </a:solidFill>
          <a:ln w="9525">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990033"/>
                </a:solidFill>
                <a:latin typeface="Times New Roman" panose="02020603050405020304" pitchFamily="18" charset="0"/>
              </a:rPr>
              <a:t>2</a:t>
            </a:r>
          </a:p>
        </p:txBody>
      </p:sp>
      <p:sp>
        <p:nvSpPr>
          <p:cNvPr id="29716" name="Rectangle 20"/>
          <p:cNvSpPr>
            <a:spLocks noChangeArrowheads="1"/>
          </p:cNvSpPr>
          <p:nvPr/>
        </p:nvSpPr>
        <p:spPr bwMode="auto">
          <a:xfrm>
            <a:off x="2209800" y="1914525"/>
            <a:ext cx="685800" cy="457200"/>
          </a:xfrm>
          <a:prstGeom prst="rect">
            <a:avLst/>
          </a:prstGeom>
          <a:solidFill>
            <a:srgbClr val="FFFFFF"/>
          </a:solidFill>
          <a:ln w="9525">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990033"/>
                </a:solidFill>
                <a:latin typeface="Times New Roman" panose="02020603050405020304" pitchFamily="18" charset="0"/>
              </a:rPr>
              <a:t>1</a:t>
            </a:r>
          </a:p>
        </p:txBody>
      </p:sp>
      <p:sp>
        <p:nvSpPr>
          <p:cNvPr id="29717" name="Text Box 21"/>
          <p:cNvSpPr txBox="1">
            <a:spLocks noChangeArrowheads="1"/>
          </p:cNvSpPr>
          <p:nvPr/>
        </p:nvSpPr>
        <p:spPr bwMode="auto">
          <a:xfrm>
            <a:off x="7391400" y="2944813"/>
            <a:ext cx="327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2B166E"/>
                </a:solidFill>
                <a:latin typeface="Times New Roman" panose="02020603050405020304" pitchFamily="18" charset="0"/>
              </a:rPr>
              <a:t>là người ham đọc sách</a:t>
            </a:r>
          </a:p>
        </p:txBody>
      </p:sp>
      <p:sp>
        <p:nvSpPr>
          <p:cNvPr id="29718" name="Oval 22" descr="Parchment"/>
          <p:cNvSpPr>
            <a:spLocks noChangeArrowheads="1"/>
          </p:cNvSpPr>
          <p:nvPr/>
        </p:nvSpPr>
        <p:spPr bwMode="auto">
          <a:xfrm>
            <a:off x="2366963" y="4076700"/>
            <a:ext cx="1905000" cy="533400"/>
          </a:xfrm>
          <a:prstGeom prst="ellipse">
            <a:avLst/>
          </a:prstGeom>
          <a:blipFill dpi="0" rotWithShape="0">
            <a:blip r:embed="rId4"/>
            <a:srcRect/>
            <a:tile tx="0" ty="0" sx="100000" sy="100000" flip="none" algn="tl"/>
          </a:blipFill>
          <a:ln w="28575">
            <a:solidFill>
              <a:srgbClr val="0000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990000"/>
                </a:solidFill>
                <a:latin typeface="Times New Roman" panose="02020603050405020304" pitchFamily="18" charset="0"/>
              </a:rPr>
              <a:t>ĐỘI A</a:t>
            </a:r>
          </a:p>
        </p:txBody>
      </p:sp>
      <p:sp>
        <p:nvSpPr>
          <p:cNvPr id="29719" name="Oval 23" descr="Parchment"/>
          <p:cNvSpPr>
            <a:spLocks noChangeArrowheads="1"/>
          </p:cNvSpPr>
          <p:nvPr/>
        </p:nvSpPr>
        <p:spPr bwMode="auto">
          <a:xfrm>
            <a:off x="7543800" y="4057650"/>
            <a:ext cx="1905000" cy="533400"/>
          </a:xfrm>
          <a:prstGeom prst="ellipse">
            <a:avLst/>
          </a:prstGeom>
          <a:blipFill dpi="0" rotWithShape="0">
            <a:blip r:embed="rId4"/>
            <a:srcRect/>
            <a:tile tx="0" ty="0" sx="100000" sy="100000" flip="none" algn="tl"/>
          </a:blipFill>
          <a:ln w="28575">
            <a:solidFill>
              <a:srgbClr val="0000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990000"/>
                </a:solidFill>
                <a:latin typeface="Times New Roman" panose="02020603050405020304" pitchFamily="18" charset="0"/>
              </a:rPr>
              <a:t>ĐỘI B</a:t>
            </a:r>
          </a:p>
        </p:txBody>
      </p:sp>
      <p:pic>
        <p:nvPicPr>
          <p:cNvPr id="29720" name="Picture 24" descr="hoa-hong-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667250"/>
            <a:ext cx="136525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1" name="Picture 25" descr="hồng phấ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466725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2" name="Picture 26" descr="hoa-mau-don-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4667250"/>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3" name="Picture 27" descr="34728569_1[1]"/>
          <p:cNvPicPr>
            <a:picLocks noChangeAspect="1" noChangeArrowheads="1"/>
          </p:cNvPicPr>
          <p:nvPr/>
        </p:nvPicPr>
        <p:blipFill>
          <a:blip r:embed="rId8">
            <a:extLst>
              <a:ext uri="{28A0092B-C50C-407E-A947-70E740481C1C}">
                <a14:useLocalDpi xmlns:a14="http://schemas.microsoft.com/office/drawing/2010/main" val="0"/>
              </a:ext>
            </a:extLst>
          </a:blip>
          <a:srcRect l="13333" b="7556"/>
          <a:stretch>
            <a:fillRect/>
          </a:stretch>
        </p:blipFill>
        <p:spPr bwMode="auto">
          <a:xfrm>
            <a:off x="1752600" y="5810250"/>
            <a:ext cx="137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4" name="Picture 28" descr="HoaCamChuong[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0400" y="581025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5" name="Picture 29" descr="428907567_269b995a0d[1]"/>
          <p:cNvPicPr>
            <a:picLocks noChangeAspect="1" noChangeArrowheads="1"/>
          </p:cNvPicPr>
          <p:nvPr/>
        </p:nvPicPr>
        <p:blipFill>
          <a:blip r:embed="rId10">
            <a:extLst>
              <a:ext uri="{28A0092B-C50C-407E-A947-70E740481C1C}">
                <a14:useLocalDpi xmlns:a14="http://schemas.microsoft.com/office/drawing/2010/main" val="0"/>
              </a:ext>
            </a:extLst>
          </a:blip>
          <a:srcRect l="10001" r="3600"/>
          <a:stretch>
            <a:fillRect/>
          </a:stretch>
        </p:blipFill>
        <p:spPr bwMode="auto">
          <a:xfrm>
            <a:off x="4419600" y="581025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6" name="Picture 30" descr="48ecc2e0_hoalan%20cho%20dau-1288966192-1231209358[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7000" y="4733926"/>
            <a:ext cx="12192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7" name="Picture 31" descr="hoa%20sen%20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72400" y="4743450"/>
            <a:ext cx="1371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8" name="Picture 32" descr="bb683e826eda45b3a19965c7ca2fc2cd[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20200" y="4743451"/>
            <a:ext cx="12192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9" name="Picture 33" descr="205978-HOA%20CUC%20VA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7000" y="5810250"/>
            <a:ext cx="1200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0" name="Picture 34" descr="HOA-CÚC-TIM"/>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72400" y="5810250"/>
            <a:ext cx="137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1" name="Picture 35" descr="2009166VanthoSM"/>
          <p:cNvPicPr>
            <a:picLocks noChangeAspect="1" noChangeArrowheads="1"/>
          </p:cNvPicPr>
          <p:nvPr/>
        </p:nvPicPr>
        <p:blipFill>
          <a:blip r:embed="rId16" cstate="print">
            <a:extLst>
              <a:ext uri="{28A0092B-C50C-407E-A947-70E740481C1C}">
                <a14:useLocalDpi xmlns:a14="http://schemas.microsoft.com/office/drawing/2010/main" val="0"/>
              </a:ext>
            </a:extLst>
          </a:blip>
          <a:srcRect l="24286" t="17619" r="20000" b="11905"/>
          <a:stretch>
            <a:fillRect/>
          </a:stretch>
        </p:blipFill>
        <p:spPr bwMode="auto">
          <a:xfrm>
            <a:off x="9220200" y="581025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2" name="Picture 36" descr="Entertainment-02-june"/>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9172575" y="509588"/>
            <a:ext cx="144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573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500" decel="50000" fill="hold">
                                          <p:stCondLst>
                                            <p:cond delay="0"/>
                                          </p:stCondLst>
                                        </p:cTn>
                                        <p:tgtEl>
                                          <p:spTgt spid="2970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70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700"/>
                                        </p:tgtEl>
                                        <p:attrNameLst>
                                          <p:attrName>ppt_w</p:attrName>
                                        </p:attrNameLst>
                                      </p:cBhvr>
                                      <p:tavLst>
                                        <p:tav tm="0">
                                          <p:val>
                                            <p:strVal val="#ppt_w*.05"/>
                                          </p:val>
                                        </p:tav>
                                        <p:tav tm="100000">
                                          <p:val>
                                            <p:strVal val="#ppt_w"/>
                                          </p:val>
                                        </p:tav>
                                      </p:tavLst>
                                    </p:anim>
                                    <p:anim calcmode="lin" valueType="num">
                                      <p:cBhvr>
                                        <p:cTn id="10" dur="1000" fill="hold"/>
                                        <p:tgtEl>
                                          <p:spTgt spid="2970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70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70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70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70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9701"/>
                                        </p:tgtEl>
                                        <p:attrNameLst>
                                          <p:attrName>style.visibility</p:attrName>
                                        </p:attrNameLst>
                                      </p:cBhvr>
                                      <p:to>
                                        <p:strVal val="visible"/>
                                      </p:to>
                                    </p:set>
                                    <p:animEffect transition="in" filter="checkerboard(across)">
                                      <p:cBhvr>
                                        <p:cTn id="19" dur="500"/>
                                        <p:tgtEl>
                                          <p:spTgt spid="2970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1" nodeType="clickEffect">
                                  <p:stCondLst>
                                    <p:cond delay="0"/>
                                  </p:stCondLst>
                                  <p:childTnLst>
                                    <p:set>
                                      <p:cBhvr>
                                        <p:cTn id="23" dur="1" fill="hold">
                                          <p:stCondLst>
                                            <p:cond delay="0"/>
                                          </p:stCondLst>
                                        </p:cTn>
                                        <p:tgtEl>
                                          <p:spTgt spid="29716"/>
                                        </p:tgtEl>
                                        <p:attrNameLst>
                                          <p:attrName>style.visibility</p:attrName>
                                        </p:attrNameLst>
                                      </p:cBhvr>
                                      <p:to>
                                        <p:strVal val="visible"/>
                                      </p:to>
                                    </p:set>
                                    <p:animEffect transition="in" filter="diamond(in)">
                                      <p:cBhvr>
                                        <p:cTn id="24" dur="2000"/>
                                        <p:tgtEl>
                                          <p:spTgt spid="29716"/>
                                        </p:tgtEl>
                                      </p:cBhvr>
                                    </p:animEffect>
                                  </p:childTnLst>
                                </p:cTn>
                              </p:par>
                              <p:par>
                                <p:cTn id="25" presetID="8" presetClass="entr" presetSubtype="16" fill="hold" grpId="1" nodeType="withEffect">
                                  <p:stCondLst>
                                    <p:cond delay="0"/>
                                  </p:stCondLst>
                                  <p:childTnLst>
                                    <p:set>
                                      <p:cBhvr>
                                        <p:cTn id="26" dur="1" fill="hold">
                                          <p:stCondLst>
                                            <p:cond delay="0"/>
                                          </p:stCondLst>
                                        </p:cTn>
                                        <p:tgtEl>
                                          <p:spTgt spid="29715"/>
                                        </p:tgtEl>
                                        <p:attrNameLst>
                                          <p:attrName>style.visibility</p:attrName>
                                        </p:attrNameLst>
                                      </p:cBhvr>
                                      <p:to>
                                        <p:strVal val="visible"/>
                                      </p:to>
                                    </p:set>
                                    <p:animEffect transition="in" filter="diamond(in)">
                                      <p:cBhvr>
                                        <p:cTn id="27" dur="2000"/>
                                        <p:tgtEl>
                                          <p:spTgt spid="29715"/>
                                        </p:tgtEl>
                                      </p:cBhvr>
                                    </p:animEffect>
                                  </p:childTnLst>
                                </p:cTn>
                              </p:par>
                              <p:par>
                                <p:cTn id="28" presetID="8" presetClass="entr" presetSubtype="16" fill="hold" grpId="1" nodeType="withEffect">
                                  <p:stCondLst>
                                    <p:cond delay="0"/>
                                  </p:stCondLst>
                                  <p:childTnLst>
                                    <p:set>
                                      <p:cBhvr>
                                        <p:cTn id="29" dur="1" fill="hold">
                                          <p:stCondLst>
                                            <p:cond delay="0"/>
                                          </p:stCondLst>
                                        </p:cTn>
                                        <p:tgtEl>
                                          <p:spTgt spid="29714"/>
                                        </p:tgtEl>
                                        <p:attrNameLst>
                                          <p:attrName>style.visibility</p:attrName>
                                        </p:attrNameLst>
                                      </p:cBhvr>
                                      <p:to>
                                        <p:strVal val="visible"/>
                                      </p:to>
                                    </p:set>
                                    <p:animEffect transition="in" filter="diamond(in)">
                                      <p:cBhvr>
                                        <p:cTn id="30" dur="2000"/>
                                        <p:tgtEl>
                                          <p:spTgt spid="29714"/>
                                        </p:tgtEl>
                                      </p:cBhvr>
                                    </p:animEffect>
                                  </p:childTnLst>
                                </p:cTn>
                              </p:par>
                              <p:par>
                                <p:cTn id="31" presetID="8" presetClass="entr" presetSubtype="16" fill="hold" grpId="1" nodeType="withEffect">
                                  <p:stCondLst>
                                    <p:cond delay="0"/>
                                  </p:stCondLst>
                                  <p:childTnLst>
                                    <p:set>
                                      <p:cBhvr>
                                        <p:cTn id="32" dur="1" fill="hold">
                                          <p:stCondLst>
                                            <p:cond delay="0"/>
                                          </p:stCondLst>
                                        </p:cTn>
                                        <p:tgtEl>
                                          <p:spTgt spid="29713"/>
                                        </p:tgtEl>
                                        <p:attrNameLst>
                                          <p:attrName>style.visibility</p:attrName>
                                        </p:attrNameLst>
                                      </p:cBhvr>
                                      <p:to>
                                        <p:strVal val="visible"/>
                                      </p:to>
                                    </p:set>
                                    <p:animEffect transition="in" filter="diamond(in)">
                                      <p:cBhvr>
                                        <p:cTn id="33" dur="2000"/>
                                        <p:tgtEl>
                                          <p:spTgt spid="29713"/>
                                        </p:tgtEl>
                                      </p:cBhvr>
                                    </p:animEffect>
                                  </p:childTnLst>
                                </p:cTn>
                              </p:par>
                              <p:par>
                                <p:cTn id="34" presetID="8" presetClass="entr" presetSubtype="16" fill="hold" grpId="1" nodeType="withEffect">
                                  <p:stCondLst>
                                    <p:cond delay="0"/>
                                  </p:stCondLst>
                                  <p:childTnLst>
                                    <p:set>
                                      <p:cBhvr>
                                        <p:cTn id="35" dur="1" fill="hold">
                                          <p:stCondLst>
                                            <p:cond delay="0"/>
                                          </p:stCondLst>
                                        </p:cTn>
                                        <p:tgtEl>
                                          <p:spTgt spid="29712"/>
                                        </p:tgtEl>
                                        <p:attrNameLst>
                                          <p:attrName>style.visibility</p:attrName>
                                        </p:attrNameLst>
                                      </p:cBhvr>
                                      <p:to>
                                        <p:strVal val="visible"/>
                                      </p:to>
                                    </p:set>
                                    <p:animEffect transition="in" filter="diamond(in)">
                                      <p:cBhvr>
                                        <p:cTn id="36" dur="2000"/>
                                        <p:tgtEl>
                                          <p:spTgt spid="29712"/>
                                        </p:tgtEl>
                                      </p:cBhvr>
                                    </p:animEffect>
                                  </p:childTnLst>
                                </p:cTn>
                              </p:par>
                              <p:par>
                                <p:cTn id="37" presetID="8" presetClass="entr" presetSubtype="16" fill="hold" grpId="1" nodeType="withEffect">
                                  <p:stCondLst>
                                    <p:cond delay="0"/>
                                  </p:stCondLst>
                                  <p:childTnLst>
                                    <p:set>
                                      <p:cBhvr>
                                        <p:cTn id="38" dur="1" fill="hold">
                                          <p:stCondLst>
                                            <p:cond delay="0"/>
                                          </p:stCondLst>
                                        </p:cTn>
                                        <p:tgtEl>
                                          <p:spTgt spid="29711"/>
                                        </p:tgtEl>
                                        <p:attrNameLst>
                                          <p:attrName>style.visibility</p:attrName>
                                        </p:attrNameLst>
                                      </p:cBhvr>
                                      <p:to>
                                        <p:strVal val="visible"/>
                                      </p:to>
                                    </p:set>
                                    <p:animEffect transition="in" filter="diamond(in)">
                                      <p:cBhvr>
                                        <p:cTn id="39" dur="2000"/>
                                        <p:tgtEl>
                                          <p:spTgt spid="29711"/>
                                        </p:tgtEl>
                                      </p:cBhvr>
                                    </p:animEffect>
                                  </p:childTnLst>
                                </p:cTn>
                              </p:par>
                              <p:par>
                                <p:cTn id="40" presetID="8" presetClass="entr" presetSubtype="16" fill="hold" grpId="1" nodeType="withEffect">
                                  <p:stCondLst>
                                    <p:cond delay="0"/>
                                  </p:stCondLst>
                                  <p:childTnLst>
                                    <p:set>
                                      <p:cBhvr>
                                        <p:cTn id="41" dur="1" fill="hold">
                                          <p:stCondLst>
                                            <p:cond delay="0"/>
                                          </p:stCondLst>
                                        </p:cTn>
                                        <p:tgtEl>
                                          <p:spTgt spid="29710"/>
                                        </p:tgtEl>
                                        <p:attrNameLst>
                                          <p:attrName>style.visibility</p:attrName>
                                        </p:attrNameLst>
                                      </p:cBhvr>
                                      <p:to>
                                        <p:strVal val="visible"/>
                                      </p:to>
                                    </p:set>
                                    <p:animEffect transition="in" filter="diamond(in)">
                                      <p:cBhvr>
                                        <p:cTn id="42" dur="2000"/>
                                        <p:tgtEl>
                                          <p:spTgt spid="29710"/>
                                        </p:tgtEl>
                                      </p:cBhvr>
                                    </p:animEffect>
                                  </p:childTnLst>
                                </p:cTn>
                              </p:par>
                              <p:par>
                                <p:cTn id="43" presetID="8" presetClass="entr" presetSubtype="16" fill="hold" grpId="1" nodeType="withEffect">
                                  <p:stCondLst>
                                    <p:cond delay="0"/>
                                  </p:stCondLst>
                                  <p:childTnLst>
                                    <p:set>
                                      <p:cBhvr>
                                        <p:cTn id="44" dur="1" fill="hold">
                                          <p:stCondLst>
                                            <p:cond delay="0"/>
                                          </p:stCondLst>
                                        </p:cTn>
                                        <p:tgtEl>
                                          <p:spTgt spid="29709"/>
                                        </p:tgtEl>
                                        <p:attrNameLst>
                                          <p:attrName>style.visibility</p:attrName>
                                        </p:attrNameLst>
                                      </p:cBhvr>
                                      <p:to>
                                        <p:strVal val="visible"/>
                                      </p:to>
                                    </p:set>
                                    <p:animEffect transition="in" filter="diamond(in)">
                                      <p:cBhvr>
                                        <p:cTn id="45" dur="2000"/>
                                        <p:tgtEl>
                                          <p:spTgt spid="2970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29718"/>
                                        </p:tgtEl>
                                        <p:attrNameLst>
                                          <p:attrName>style.visibility</p:attrName>
                                        </p:attrNameLst>
                                      </p:cBhvr>
                                      <p:to>
                                        <p:strVal val="visible"/>
                                      </p:to>
                                    </p:set>
                                    <p:animEffect transition="in" filter="diamond(in)">
                                      <p:cBhvr>
                                        <p:cTn id="50" dur="2000"/>
                                        <p:tgtEl>
                                          <p:spTgt spid="29718"/>
                                        </p:tgtEl>
                                      </p:cBhvr>
                                    </p:animEffect>
                                  </p:childTnLst>
                                </p:cTn>
                              </p:par>
                            </p:childTnLst>
                          </p:cTn>
                        </p:par>
                        <p:par>
                          <p:cTn id="51" fill="hold" nodeType="afterGroup">
                            <p:stCondLst>
                              <p:cond delay="2000"/>
                            </p:stCondLst>
                            <p:childTnLst>
                              <p:par>
                                <p:cTn id="52" presetID="8" presetClass="entr" presetSubtype="16" fill="hold" grpId="0" nodeType="afterEffect">
                                  <p:stCondLst>
                                    <p:cond delay="0"/>
                                  </p:stCondLst>
                                  <p:childTnLst>
                                    <p:set>
                                      <p:cBhvr>
                                        <p:cTn id="53" dur="1" fill="hold">
                                          <p:stCondLst>
                                            <p:cond delay="0"/>
                                          </p:stCondLst>
                                        </p:cTn>
                                        <p:tgtEl>
                                          <p:spTgt spid="29719"/>
                                        </p:tgtEl>
                                        <p:attrNameLst>
                                          <p:attrName>style.visibility</p:attrName>
                                        </p:attrNameLst>
                                      </p:cBhvr>
                                      <p:to>
                                        <p:strVal val="visible"/>
                                      </p:to>
                                    </p:set>
                                    <p:animEffect transition="in" filter="diamond(in)">
                                      <p:cBhvr>
                                        <p:cTn id="54" dur="2000"/>
                                        <p:tgtEl>
                                          <p:spTgt spid="2971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29732"/>
                                        </p:tgtEl>
                                        <p:attrNameLst>
                                          <p:attrName>style.visibility</p:attrName>
                                        </p:attrNameLst>
                                      </p:cBhvr>
                                      <p:to>
                                        <p:strVal val="visible"/>
                                      </p:to>
                                    </p:set>
                                    <p:animEffect transition="in" filter="fade">
                                      <p:cBhvr>
                                        <p:cTn id="59" dur="2000"/>
                                        <p:tgtEl>
                                          <p:spTgt spid="29732"/>
                                        </p:tgtEl>
                                      </p:cBhvr>
                                    </p:animEffect>
                                  </p:childTnLst>
                                  <p:subTnLst>
                                    <p:audio>
                                      <p:cMediaNode>
                                        <p:cTn display="0" masterRel="sameClick">
                                          <p:stCondLst>
                                            <p:cond evt="begin" delay="0">
                                              <p:tn val="5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29716"/>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29702"/>
                                        </p:tgtEl>
                                        <p:attrNameLst>
                                          <p:attrName>style.visibility</p:attrName>
                                        </p:attrNameLst>
                                      </p:cBhvr>
                                      <p:to>
                                        <p:strVal val="visible"/>
                                      </p:to>
                                    </p:set>
                                    <p:animEffect transition="in" filter="diamond(in)">
                                      <p:cBhvr>
                                        <p:cTn id="65" dur="2000"/>
                                        <p:tgtEl>
                                          <p:spTgt spid="29702"/>
                                        </p:tgtEl>
                                      </p:cBhvr>
                                    </p:animEffect>
                                  </p:childTnLst>
                                </p:cTn>
                              </p:par>
                              <p:par>
                                <p:cTn id="66" presetID="8" presetClass="exit" presetSubtype="16" fill="hold" grpId="0" nodeType="withEffect">
                                  <p:stCondLst>
                                    <p:cond delay="0"/>
                                  </p:stCondLst>
                                  <p:childTnLst>
                                    <p:animEffect transition="out" filter="diamond(in)">
                                      <p:cBhvr>
                                        <p:cTn id="67" dur="2000"/>
                                        <p:tgtEl>
                                          <p:spTgt spid="29716"/>
                                        </p:tgtEl>
                                      </p:cBhvr>
                                    </p:animEffect>
                                    <p:set>
                                      <p:cBhvr>
                                        <p:cTn id="68" dur="1" fill="hold">
                                          <p:stCondLst>
                                            <p:cond delay="1999"/>
                                          </p:stCondLst>
                                        </p:cTn>
                                        <p:tgtEl>
                                          <p:spTgt spid="29716"/>
                                        </p:tgtEl>
                                        <p:attrNameLst>
                                          <p:attrName>style.visibility</p:attrName>
                                        </p:attrNameLst>
                                      </p:cBhvr>
                                      <p:to>
                                        <p:strVal val="hidden"/>
                                      </p:to>
                                    </p:set>
                                  </p:childTnLst>
                                </p:cTn>
                              </p:par>
                            </p:childTnLst>
                          </p:cTn>
                        </p:par>
                      </p:childTnLst>
                    </p:cTn>
                  </p:par>
                </p:childTnLst>
              </p:cTn>
              <p:nextCondLst>
                <p:cond evt="onClick" delay="0">
                  <p:tgtEl>
                    <p:spTgt spid="29716"/>
                  </p:tgtEl>
                </p:cond>
              </p:nextCondLst>
            </p:seq>
            <p:seq concurrent="1" nextAc="seek">
              <p:cTn id="69" restart="whenNotActive" fill="hold" evtFilter="cancelBubble" nodeType="interactiveSeq">
                <p:stCondLst>
                  <p:cond evt="onClick" delay="0">
                    <p:tgtEl>
                      <p:spTgt spid="29715"/>
                    </p:tgtEl>
                  </p:cond>
                </p:stCondLst>
                <p:endSync evt="end" delay="0">
                  <p:rtn val="all"/>
                </p:endSync>
                <p:childTnLst>
                  <p:par>
                    <p:cTn id="70" fill="hold" nodeType="clickPar">
                      <p:stCondLst>
                        <p:cond delay="0"/>
                      </p:stCondLst>
                      <p:childTnLst>
                        <p:par>
                          <p:cTn id="71" fill="hold" nodeType="withGroup">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29704"/>
                                        </p:tgtEl>
                                        <p:attrNameLst>
                                          <p:attrName>style.visibility</p:attrName>
                                        </p:attrNameLst>
                                      </p:cBhvr>
                                      <p:to>
                                        <p:strVal val="visible"/>
                                      </p:to>
                                    </p:set>
                                    <p:animEffect transition="in" filter="diamond(in)">
                                      <p:cBhvr>
                                        <p:cTn id="74" dur="2000"/>
                                        <p:tgtEl>
                                          <p:spTgt spid="29704"/>
                                        </p:tgtEl>
                                      </p:cBhvr>
                                    </p:animEffect>
                                  </p:childTnLst>
                                </p:cTn>
                              </p:par>
                              <p:par>
                                <p:cTn id="75" presetID="8" presetClass="exit" presetSubtype="16" fill="hold" grpId="0" nodeType="withEffect">
                                  <p:stCondLst>
                                    <p:cond delay="0"/>
                                  </p:stCondLst>
                                  <p:childTnLst>
                                    <p:animEffect transition="out" filter="diamond(in)">
                                      <p:cBhvr>
                                        <p:cTn id="76" dur="2000"/>
                                        <p:tgtEl>
                                          <p:spTgt spid="29715"/>
                                        </p:tgtEl>
                                      </p:cBhvr>
                                    </p:animEffect>
                                    <p:set>
                                      <p:cBhvr>
                                        <p:cTn id="77" dur="1" fill="hold">
                                          <p:stCondLst>
                                            <p:cond delay="1999"/>
                                          </p:stCondLst>
                                        </p:cTn>
                                        <p:tgtEl>
                                          <p:spTgt spid="29715"/>
                                        </p:tgtEl>
                                        <p:attrNameLst>
                                          <p:attrName>style.visibility</p:attrName>
                                        </p:attrNameLst>
                                      </p:cBhvr>
                                      <p:to>
                                        <p:strVal val="hidden"/>
                                      </p:to>
                                    </p:set>
                                  </p:childTnLst>
                                </p:cTn>
                              </p:par>
                            </p:childTnLst>
                          </p:cTn>
                        </p:par>
                      </p:childTnLst>
                    </p:cTn>
                  </p:par>
                </p:childTnLst>
              </p:cTn>
              <p:nextCondLst>
                <p:cond evt="onClick" delay="0">
                  <p:tgtEl>
                    <p:spTgt spid="29715"/>
                  </p:tgtEl>
                </p:cond>
              </p:nextCondLst>
            </p:seq>
            <p:seq concurrent="1" nextAc="seek">
              <p:cTn id="78" restart="whenNotActive" fill="hold" evtFilter="cancelBubble" nodeType="interactiveSeq">
                <p:stCondLst>
                  <p:cond evt="onClick" delay="0">
                    <p:tgtEl>
                      <p:spTgt spid="29714"/>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8" presetClass="entr" presetSubtype="16" fill="hold" grpId="0" nodeType="clickEffect">
                                  <p:stCondLst>
                                    <p:cond delay="0"/>
                                  </p:stCondLst>
                                  <p:childTnLst>
                                    <p:set>
                                      <p:cBhvr>
                                        <p:cTn id="82" dur="1" fill="hold">
                                          <p:stCondLst>
                                            <p:cond delay="0"/>
                                          </p:stCondLst>
                                        </p:cTn>
                                        <p:tgtEl>
                                          <p:spTgt spid="29706"/>
                                        </p:tgtEl>
                                        <p:attrNameLst>
                                          <p:attrName>style.visibility</p:attrName>
                                        </p:attrNameLst>
                                      </p:cBhvr>
                                      <p:to>
                                        <p:strVal val="visible"/>
                                      </p:to>
                                    </p:set>
                                    <p:animEffect transition="in" filter="diamond(in)">
                                      <p:cBhvr>
                                        <p:cTn id="83" dur="2000"/>
                                        <p:tgtEl>
                                          <p:spTgt spid="29706"/>
                                        </p:tgtEl>
                                      </p:cBhvr>
                                    </p:animEffect>
                                  </p:childTnLst>
                                </p:cTn>
                              </p:par>
                              <p:par>
                                <p:cTn id="84" presetID="8" presetClass="exit" presetSubtype="16" fill="hold" grpId="0" nodeType="withEffect">
                                  <p:stCondLst>
                                    <p:cond delay="0"/>
                                  </p:stCondLst>
                                  <p:childTnLst>
                                    <p:animEffect transition="out" filter="diamond(in)">
                                      <p:cBhvr>
                                        <p:cTn id="85" dur="2000"/>
                                        <p:tgtEl>
                                          <p:spTgt spid="29714"/>
                                        </p:tgtEl>
                                      </p:cBhvr>
                                    </p:animEffect>
                                    <p:set>
                                      <p:cBhvr>
                                        <p:cTn id="86" dur="1" fill="hold">
                                          <p:stCondLst>
                                            <p:cond delay="1999"/>
                                          </p:stCondLst>
                                        </p:cTn>
                                        <p:tgtEl>
                                          <p:spTgt spid="29714"/>
                                        </p:tgtEl>
                                        <p:attrNameLst>
                                          <p:attrName>style.visibility</p:attrName>
                                        </p:attrNameLst>
                                      </p:cBhvr>
                                      <p:to>
                                        <p:strVal val="hidden"/>
                                      </p:to>
                                    </p:set>
                                  </p:childTnLst>
                                </p:cTn>
                              </p:par>
                            </p:childTnLst>
                          </p:cTn>
                        </p:par>
                      </p:childTnLst>
                    </p:cTn>
                  </p:par>
                </p:childTnLst>
              </p:cTn>
              <p:nextCondLst>
                <p:cond evt="onClick" delay="0">
                  <p:tgtEl>
                    <p:spTgt spid="29714"/>
                  </p:tgtEl>
                </p:cond>
              </p:nextCondLst>
            </p:seq>
            <p:seq concurrent="1" nextAc="seek">
              <p:cTn id="87" restart="whenNotActive" fill="hold" evtFilter="cancelBubble" nodeType="interactiveSeq">
                <p:stCondLst>
                  <p:cond evt="onClick" delay="0">
                    <p:tgtEl>
                      <p:spTgt spid="29713"/>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8" presetClass="entr" presetSubtype="16" fill="hold" grpId="0" nodeType="clickEffect">
                                  <p:stCondLst>
                                    <p:cond delay="0"/>
                                  </p:stCondLst>
                                  <p:childTnLst>
                                    <p:set>
                                      <p:cBhvr>
                                        <p:cTn id="91" dur="1" fill="hold">
                                          <p:stCondLst>
                                            <p:cond delay="0"/>
                                          </p:stCondLst>
                                        </p:cTn>
                                        <p:tgtEl>
                                          <p:spTgt spid="29708"/>
                                        </p:tgtEl>
                                        <p:attrNameLst>
                                          <p:attrName>style.visibility</p:attrName>
                                        </p:attrNameLst>
                                      </p:cBhvr>
                                      <p:to>
                                        <p:strVal val="visible"/>
                                      </p:to>
                                    </p:set>
                                    <p:animEffect transition="in" filter="diamond(in)">
                                      <p:cBhvr>
                                        <p:cTn id="92" dur="2000"/>
                                        <p:tgtEl>
                                          <p:spTgt spid="29708"/>
                                        </p:tgtEl>
                                      </p:cBhvr>
                                    </p:animEffect>
                                  </p:childTnLst>
                                </p:cTn>
                              </p:par>
                              <p:par>
                                <p:cTn id="93" presetID="8" presetClass="exit" presetSubtype="16" fill="hold" grpId="0" nodeType="withEffect">
                                  <p:stCondLst>
                                    <p:cond delay="0"/>
                                  </p:stCondLst>
                                  <p:childTnLst>
                                    <p:animEffect transition="out" filter="diamond(in)">
                                      <p:cBhvr>
                                        <p:cTn id="94" dur="2000"/>
                                        <p:tgtEl>
                                          <p:spTgt spid="29713"/>
                                        </p:tgtEl>
                                      </p:cBhvr>
                                    </p:animEffect>
                                    <p:set>
                                      <p:cBhvr>
                                        <p:cTn id="95" dur="1" fill="hold">
                                          <p:stCondLst>
                                            <p:cond delay="1999"/>
                                          </p:stCondLst>
                                        </p:cTn>
                                        <p:tgtEl>
                                          <p:spTgt spid="29713"/>
                                        </p:tgtEl>
                                        <p:attrNameLst>
                                          <p:attrName>style.visibility</p:attrName>
                                        </p:attrNameLst>
                                      </p:cBhvr>
                                      <p:to>
                                        <p:strVal val="hidden"/>
                                      </p:to>
                                    </p:set>
                                  </p:childTnLst>
                                </p:cTn>
                              </p:par>
                            </p:childTnLst>
                          </p:cTn>
                        </p:par>
                      </p:childTnLst>
                    </p:cTn>
                  </p:par>
                </p:childTnLst>
              </p:cTn>
              <p:nextCondLst>
                <p:cond evt="onClick" delay="0">
                  <p:tgtEl>
                    <p:spTgt spid="29713"/>
                  </p:tgtEl>
                </p:cond>
              </p:nextCondLst>
            </p:seq>
            <p:seq concurrent="1" nextAc="seek">
              <p:cTn id="96" restart="whenNotActive" fill="hold" evtFilter="cancelBubble" nodeType="interactiveSeq">
                <p:stCondLst>
                  <p:cond evt="onClick" delay="0">
                    <p:tgtEl>
                      <p:spTgt spid="29712"/>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8" presetClass="entr" presetSubtype="16" fill="hold" grpId="0" nodeType="clickEffect">
                                  <p:stCondLst>
                                    <p:cond delay="0"/>
                                  </p:stCondLst>
                                  <p:childTnLst>
                                    <p:set>
                                      <p:cBhvr>
                                        <p:cTn id="100" dur="1" fill="hold">
                                          <p:stCondLst>
                                            <p:cond delay="0"/>
                                          </p:stCondLst>
                                        </p:cTn>
                                        <p:tgtEl>
                                          <p:spTgt spid="29703"/>
                                        </p:tgtEl>
                                        <p:attrNameLst>
                                          <p:attrName>style.visibility</p:attrName>
                                        </p:attrNameLst>
                                      </p:cBhvr>
                                      <p:to>
                                        <p:strVal val="visible"/>
                                      </p:to>
                                    </p:set>
                                    <p:animEffect transition="in" filter="diamond(in)">
                                      <p:cBhvr>
                                        <p:cTn id="101" dur="2000"/>
                                        <p:tgtEl>
                                          <p:spTgt spid="29703"/>
                                        </p:tgtEl>
                                      </p:cBhvr>
                                    </p:animEffect>
                                  </p:childTnLst>
                                </p:cTn>
                              </p:par>
                              <p:par>
                                <p:cTn id="102" presetID="8" presetClass="exit" presetSubtype="16" fill="hold" grpId="0" nodeType="withEffect">
                                  <p:stCondLst>
                                    <p:cond delay="0"/>
                                  </p:stCondLst>
                                  <p:childTnLst>
                                    <p:animEffect transition="out" filter="diamond(in)">
                                      <p:cBhvr>
                                        <p:cTn id="103" dur="2000"/>
                                        <p:tgtEl>
                                          <p:spTgt spid="29712"/>
                                        </p:tgtEl>
                                      </p:cBhvr>
                                    </p:animEffect>
                                    <p:set>
                                      <p:cBhvr>
                                        <p:cTn id="104" dur="1" fill="hold">
                                          <p:stCondLst>
                                            <p:cond delay="1999"/>
                                          </p:stCondLst>
                                        </p:cTn>
                                        <p:tgtEl>
                                          <p:spTgt spid="29712"/>
                                        </p:tgtEl>
                                        <p:attrNameLst>
                                          <p:attrName>style.visibility</p:attrName>
                                        </p:attrNameLst>
                                      </p:cBhvr>
                                      <p:to>
                                        <p:strVal val="hidden"/>
                                      </p:to>
                                    </p:set>
                                  </p:childTnLst>
                                </p:cTn>
                              </p:par>
                            </p:childTnLst>
                          </p:cTn>
                        </p:par>
                      </p:childTnLst>
                    </p:cTn>
                  </p:par>
                </p:childTnLst>
              </p:cTn>
              <p:nextCondLst>
                <p:cond evt="onClick" delay="0">
                  <p:tgtEl>
                    <p:spTgt spid="29712"/>
                  </p:tgtEl>
                </p:cond>
              </p:nextCondLst>
            </p:seq>
            <p:seq concurrent="1" nextAc="seek">
              <p:cTn id="105" restart="whenNotActive" fill="hold" evtFilter="cancelBubble" nodeType="interactiveSeq">
                <p:stCondLst>
                  <p:cond evt="onClick" delay="0">
                    <p:tgtEl>
                      <p:spTgt spid="29711"/>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8" presetClass="entr" presetSubtype="16" fill="hold" grpId="0" nodeType="clickEffect">
                                  <p:stCondLst>
                                    <p:cond delay="0"/>
                                  </p:stCondLst>
                                  <p:childTnLst>
                                    <p:set>
                                      <p:cBhvr>
                                        <p:cTn id="109" dur="1" fill="hold">
                                          <p:stCondLst>
                                            <p:cond delay="0"/>
                                          </p:stCondLst>
                                        </p:cTn>
                                        <p:tgtEl>
                                          <p:spTgt spid="29707"/>
                                        </p:tgtEl>
                                        <p:attrNameLst>
                                          <p:attrName>style.visibility</p:attrName>
                                        </p:attrNameLst>
                                      </p:cBhvr>
                                      <p:to>
                                        <p:strVal val="visible"/>
                                      </p:to>
                                    </p:set>
                                    <p:animEffect transition="in" filter="diamond(in)">
                                      <p:cBhvr>
                                        <p:cTn id="110" dur="2000"/>
                                        <p:tgtEl>
                                          <p:spTgt spid="29707"/>
                                        </p:tgtEl>
                                      </p:cBhvr>
                                    </p:animEffect>
                                  </p:childTnLst>
                                </p:cTn>
                              </p:par>
                              <p:par>
                                <p:cTn id="111" presetID="8" presetClass="exit" presetSubtype="16" fill="hold" grpId="0" nodeType="withEffect">
                                  <p:stCondLst>
                                    <p:cond delay="0"/>
                                  </p:stCondLst>
                                  <p:childTnLst>
                                    <p:animEffect transition="out" filter="diamond(in)">
                                      <p:cBhvr>
                                        <p:cTn id="112" dur="2000"/>
                                        <p:tgtEl>
                                          <p:spTgt spid="29711"/>
                                        </p:tgtEl>
                                      </p:cBhvr>
                                    </p:animEffect>
                                    <p:set>
                                      <p:cBhvr>
                                        <p:cTn id="113" dur="1" fill="hold">
                                          <p:stCondLst>
                                            <p:cond delay="1999"/>
                                          </p:stCondLst>
                                        </p:cTn>
                                        <p:tgtEl>
                                          <p:spTgt spid="29711"/>
                                        </p:tgtEl>
                                        <p:attrNameLst>
                                          <p:attrName>style.visibility</p:attrName>
                                        </p:attrNameLst>
                                      </p:cBhvr>
                                      <p:to>
                                        <p:strVal val="hidden"/>
                                      </p:to>
                                    </p:set>
                                  </p:childTnLst>
                                </p:cTn>
                              </p:par>
                            </p:childTnLst>
                          </p:cTn>
                        </p:par>
                      </p:childTnLst>
                    </p:cTn>
                  </p:par>
                </p:childTnLst>
              </p:cTn>
              <p:nextCondLst>
                <p:cond evt="onClick" delay="0">
                  <p:tgtEl>
                    <p:spTgt spid="29711"/>
                  </p:tgtEl>
                </p:cond>
              </p:nextCondLst>
            </p:seq>
            <p:seq concurrent="1" nextAc="seek">
              <p:cTn id="114" restart="whenNotActive" fill="hold" evtFilter="cancelBubble" nodeType="interactiveSeq">
                <p:stCondLst>
                  <p:cond evt="onClick" delay="0">
                    <p:tgtEl>
                      <p:spTgt spid="29710"/>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8" presetClass="entr" presetSubtype="16" fill="hold" grpId="0" nodeType="clickEffect">
                                  <p:stCondLst>
                                    <p:cond delay="0"/>
                                  </p:stCondLst>
                                  <p:childTnLst>
                                    <p:set>
                                      <p:cBhvr>
                                        <p:cTn id="118" dur="1" fill="hold">
                                          <p:stCondLst>
                                            <p:cond delay="0"/>
                                          </p:stCondLst>
                                        </p:cTn>
                                        <p:tgtEl>
                                          <p:spTgt spid="29717"/>
                                        </p:tgtEl>
                                        <p:attrNameLst>
                                          <p:attrName>style.visibility</p:attrName>
                                        </p:attrNameLst>
                                      </p:cBhvr>
                                      <p:to>
                                        <p:strVal val="visible"/>
                                      </p:to>
                                    </p:set>
                                    <p:animEffect transition="in" filter="diamond(in)">
                                      <p:cBhvr>
                                        <p:cTn id="119" dur="2000"/>
                                        <p:tgtEl>
                                          <p:spTgt spid="29717"/>
                                        </p:tgtEl>
                                      </p:cBhvr>
                                    </p:animEffect>
                                  </p:childTnLst>
                                </p:cTn>
                              </p:par>
                              <p:par>
                                <p:cTn id="120" presetID="8" presetClass="exit" presetSubtype="16" fill="hold" grpId="0" nodeType="withEffect">
                                  <p:stCondLst>
                                    <p:cond delay="0"/>
                                  </p:stCondLst>
                                  <p:childTnLst>
                                    <p:animEffect transition="out" filter="diamond(in)">
                                      <p:cBhvr>
                                        <p:cTn id="121" dur="2000"/>
                                        <p:tgtEl>
                                          <p:spTgt spid="29710"/>
                                        </p:tgtEl>
                                      </p:cBhvr>
                                    </p:animEffect>
                                    <p:set>
                                      <p:cBhvr>
                                        <p:cTn id="122" dur="1" fill="hold">
                                          <p:stCondLst>
                                            <p:cond delay="1999"/>
                                          </p:stCondLst>
                                        </p:cTn>
                                        <p:tgtEl>
                                          <p:spTgt spid="29710"/>
                                        </p:tgtEl>
                                        <p:attrNameLst>
                                          <p:attrName>style.visibility</p:attrName>
                                        </p:attrNameLst>
                                      </p:cBhvr>
                                      <p:to>
                                        <p:strVal val="hidden"/>
                                      </p:to>
                                    </p:set>
                                  </p:childTnLst>
                                </p:cTn>
                              </p:par>
                            </p:childTnLst>
                          </p:cTn>
                        </p:par>
                      </p:childTnLst>
                    </p:cTn>
                  </p:par>
                </p:childTnLst>
              </p:cTn>
              <p:nextCondLst>
                <p:cond evt="onClick" delay="0">
                  <p:tgtEl>
                    <p:spTgt spid="29710"/>
                  </p:tgtEl>
                </p:cond>
              </p:nextCondLst>
            </p:seq>
            <p:seq concurrent="1" nextAc="seek">
              <p:cTn id="123" restart="whenNotActive" fill="hold" evtFilter="cancelBubble" nodeType="interactiveSeq">
                <p:stCondLst>
                  <p:cond evt="onClick" delay="0">
                    <p:tgtEl>
                      <p:spTgt spid="29709"/>
                    </p:tgtEl>
                  </p:cond>
                </p:stCondLst>
                <p:endSync evt="end" delay="0">
                  <p:rtn val="all"/>
                </p:endSync>
                <p:childTnLst>
                  <p:par>
                    <p:cTn id="124" fill="hold" nodeType="clickPar">
                      <p:stCondLst>
                        <p:cond delay="indefinite"/>
                      </p:stCondLst>
                      <p:childTnLst>
                        <p:par>
                          <p:cTn id="125" fill="hold" nodeType="withGroup">
                            <p:stCondLst>
                              <p:cond delay="0"/>
                            </p:stCondLst>
                            <p:childTnLst>
                              <p:par>
                                <p:cTn id="126" presetID="8" presetClass="entr" presetSubtype="16" fill="hold" grpId="0" nodeType="clickEffect">
                                  <p:stCondLst>
                                    <p:cond delay="0"/>
                                  </p:stCondLst>
                                  <p:childTnLst>
                                    <p:set>
                                      <p:cBhvr>
                                        <p:cTn id="127" dur="1" fill="hold">
                                          <p:stCondLst>
                                            <p:cond delay="0"/>
                                          </p:stCondLst>
                                        </p:cTn>
                                        <p:tgtEl>
                                          <p:spTgt spid="29705"/>
                                        </p:tgtEl>
                                        <p:attrNameLst>
                                          <p:attrName>style.visibility</p:attrName>
                                        </p:attrNameLst>
                                      </p:cBhvr>
                                      <p:to>
                                        <p:strVal val="visible"/>
                                      </p:to>
                                    </p:set>
                                    <p:animEffect transition="in" filter="diamond(in)">
                                      <p:cBhvr>
                                        <p:cTn id="128" dur="2000"/>
                                        <p:tgtEl>
                                          <p:spTgt spid="29705"/>
                                        </p:tgtEl>
                                      </p:cBhvr>
                                    </p:animEffect>
                                  </p:childTnLst>
                                </p:cTn>
                              </p:par>
                              <p:par>
                                <p:cTn id="129" presetID="8" presetClass="exit" presetSubtype="16" fill="hold" grpId="0" nodeType="withEffect">
                                  <p:stCondLst>
                                    <p:cond delay="0"/>
                                  </p:stCondLst>
                                  <p:childTnLst>
                                    <p:animEffect transition="out" filter="diamond(in)">
                                      <p:cBhvr>
                                        <p:cTn id="130" dur="2000"/>
                                        <p:tgtEl>
                                          <p:spTgt spid="29709"/>
                                        </p:tgtEl>
                                      </p:cBhvr>
                                    </p:animEffect>
                                    <p:set>
                                      <p:cBhvr>
                                        <p:cTn id="131" dur="1" fill="hold">
                                          <p:stCondLst>
                                            <p:cond delay="1999"/>
                                          </p:stCondLst>
                                        </p:cTn>
                                        <p:tgtEl>
                                          <p:spTgt spid="29709"/>
                                        </p:tgtEl>
                                        <p:attrNameLst>
                                          <p:attrName>style.visibility</p:attrName>
                                        </p:attrNameLst>
                                      </p:cBhvr>
                                      <p:to>
                                        <p:strVal val="hidden"/>
                                      </p:to>
                                    </p:set>
                                  </p:childTnLst>
                                </p:cTn>
                              </p:par>
                            </p:childTnLst>
                          </p:cTn>
                        </p:par>
                      </p:childTnLst>
                    </p:cTn>
                  </p:par>
                </p:childTnLst>
              </p:cTn>
              <p:nextCondLst>
                <p:cond evt="onClick" delay="0">
                  <p:tgtEl>
                    <p:spTgt spid="29709"/>
                  </p:tgtEl>
                </p:cond>
              </p:nextCondLst>
            </p:seq>
            <p:seq concurrent="1" nextAc="seek">
              <p:cTn id="132" restart="whenNotActive" fill="hold" evtFilter="cancelBubble" nodeType="interactiveSeq">
                <p:stCondLst>
                  <p:cond evt="onClick" delay="0">
                    <p:tgtEl>
                      <p:spTgt spid="29718"/>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24" presetClass="entr" presetSubtype="0" fill="hold" nodeType="clickEffect">
                                  <p:stCondLst>
                                    <p:cond delay="0"/>
                                  </p:stCondLst>
                                  <p:childTnLst>
                                    <p:set>
                                      <p:cBhvr>
                                        <p:cTn id="136" dur="1" fill="hold">
                                          <p:stCondLst>
                                            <p:cond delay="0"/>
                                          </p:stCondLst>
                                        </p:cTn>
                                        <p:tgtEl>
                                          <p:spTgt spid="29720"/>
                                        </p:tgtEl>
                                        <p:attrNameLst>
                                          <p:attrName>style.visibility</p:attrName>
                                        </p:attrNameLst>
                                      </p:cBhvr>
                                      <p:to>
                                        <p:strVal val="visible"/>
                                      </p:to>
                                    </p:set>
                                    <p:anim to="" calcmode="lin" valueType="num">
                                      <p:cBhvr>
                                        <p:cTn id="137" dur="1" fill="hold"/>
                                        <p:tgtEl>
                                          <p:spTgt spid="29720"/>
                                        </p:tgtEl>
                                        <p:attrNameLst>
                                          <p:attrName/>
                                        </p:attrNameLst>
                                      </p:cBhvr>
                                    </p:anim>
                                  </p:childTnLst>
                                  <p:subTnLst>
                                    <p:audio>
                                      <p:cMediaNode>
                                        <p:cTn display="0" masterRel="sameClick">
                                          <p:stCondLst>
                                            <p:cond evt="begin" delay="0">
                                              <p:tn val="135"/>
                                            </p:cond>
                                          </p:stCondLst>
                                          <p:endCondLst>
                                            <p:cond evt="onStopAudio" delay="0">
                                              <p:tgtEl>
                                                <p:sldTgt/>
                                              </p:tgtEl>
                                            </p:cond>
                                          </p:endCondLst>
                                        </p:cTn>
                                        <p:tgtEl>
                                          <p:sndTgt r:embed="rId3" name="laser.wav"/>
                                        </p:tgtEl>
                                      </p:cMediaNode>
                                    </p:audio>
                                  </p:subTnLst>
                                </p:cTn>
                              </p:par>
                            </p:childTnLst>
                          </p:cTn>
                        </p:par>
                      </p:childTnLst>
                    </p:cTn>
                  </p:par>
                  <p:par>
                    <p:cTn id="138" fill="hold" nodeType="clickPar">
                      <p:stCondLst>
                        <p:cond delay="indefinite"/>
                      </p:stCondLst>
                      <p:childTnLst>
                        <p:par>
                          <p:cTn id="139" fill="hold" nodeType="withGroup">
                            <p:stCondLst>
                              <p:cond delay="0"/>
                            </p:stCondLst>
                            <p:childTnLst>
                              <p:par>
                                <p:cTn id="140" presetID="24" presetClass="entr" presetSubtype="0" fill="hold" nodeType="clickEffect">
                                  <p:stCondLst>
                                    <p:cond delay="0"/>
                                  </p:stCondLst>
                                  <p:childTnLst>
                                    <p:set>
                                      <p:cBhvr>
                                        <p:cTn id="141" dur="1" fill="hold">
                                          <p:stCondLst>
                                            <p:cond delay="0"/>
                                          </p:stCondLst>
                                        </p:cTn>
                                        <p:tgtEl>
                                          <p:spTgt spid="29721"/>
                                        </p:tgtEl>
                                        <p:attrNameLst>
                                          <p:attrName>style.visibility</p:attrName>
                                        </p:attrNameLst>
                                      </p:cBhvr>
                                      <p:to>
                                        <p:strVal val="visible"/>
                                      </p:to>
                                    </p:set>
                                    <p:anim to="" calcmode="lin" valueType="num">
                                      <p:cBhvr>
                                        <p:cTn id="142" dur="1" fill="hold"/>
                                        <p:tgtEl>
                                          <p:spTgt spid="29721"/>
                                        </p:tgtEl>
                                        <p:attrNameLst>
                                          <p:attrName/>
                                        </p:attrNameLst>
                                      </p:cBhvr>
                                    </p:anim>
                                  </p:childTnLst>
                                  <p:subTnLst>
                                    <p:audio>
                                      <p:cMediaNode>
                                        <p:cTn display="0" masterRel="sameClick">
                                          <p:stCondLst>
                                            <p:cond evt="begin" delay="0">
                                              <p:tn val="140"/>
                                            </p:cond>
                                          </p:stCondLst>
                                          <p:endCondLst>
                                            <p:cond evt="onStopAudio" delay="0">
                                              <p:tgtEl>
                                                <p:sldTgt/>
                                              </p:tgtEl>
                                            </p:cond>
                                          </p:endCondLst>
                                        </p:cTn>
                                        <p:tgtEl>
                                          <p:sndTgt r:embed="rId3" name="laser.wav"/>
                                        </p:tgtEl>
                                      </p:cMediaNode>
                                    </p:audio>
                                  </p:subTnLst>
                                </p:cTn>
                              </p:par>
                            </p:childTnLst>
                          </p:cTn>
                        </p:par>
                      </p:childTnLst>
                    </p:cTn>
                  </p:par>
                  <p:par>
                    <p:cTn id="143" fill="hold" nodeType="clickPar">
                      <p:stCondLst>
                        <p:cond delay="indefinite"/>
                      </p:stCondLst>
                      <p:childTnLst>
                        <p:par>
                          <p:cTn id="144" fill="hold" nodeType="withGroup">
                            <p:stCondLst>
                              <p:cond delay="0"/>
                            </p:stCondLst>
                            <p:childTnLst>
                              <p:par>
                                <p:cTn id="145" presetID="24" presetClass="entr" presetSubtype="0" fill="hold" nodeType="clickEffect">
                                  <p:stCondLst>
                                    <p:cond delay="0"/>
                                  </p:stCondLst>
                                  <p:childTnLst>
                                    <p:set>
                                      <p:cBhvr>
                                        <p:cTn id="146" dur="1" fill="hold">
                                          <p:stCondLst>
                                            <p:cond delay="0"/>
                                          </p:stCondLst>
                                        </p:cTn>
                                        <p:tgtEl>
                                          <p:spTgt spid="29722"/>
                                        </p:tgtEl>
                                        <p:attrNameLst>
                                          <p:attrName>style.visibility</p:attrName>
                                        </p:attrNameLst>
                                      </p:cBhvr>
                                      <p:to>
                                        <p:strVal val="visible"/>
                                      </p:to>
                                    </p:set>
                                    <p:anim to="" calcmode="lin" valueType="num">
                                      <p:cBhvr>
                                        <p:cTn id="147" dur="1" fill="hold"/>
                                        <p:tgtEl>
                                          <p:spTgt spid="29722"/>
                                        </p:tgtEl>
                                        <p:attrNameLst>
                                          <p:attrName/>
                                        </p:attrNameLst>
                                      </p:cBhvr>
                                    </p:anim>
                                  </p:childTnLst>
                                  <p:subTnLst>
                                    <p:audio>
                                      <p:cMediaNode>
                                        <p:cTn display="0" masterRel="sameClick">
                                          <p:stCondLst>
                                            <p:cond evt="begin" delay="0">
                                              <p:tn val="145"/>
                                            </p:cond>
                                          </p:stCondLst>
                                          <p:endCondLst>
                                            <p:cond evt="onStopAudio" delay="0">
                                              <p:tgtEl>
                                                <p:sldTgt/>
                                              </p:tgtEl>
                                            </p:cond>
                                          </p:endCondLst>
                                        </p:cTn>
                                        <p:tgtEl>
                                          <p:sndTgt r:embed="rId3" name="laser.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24" presetClass="entr" presetSubtype="0" fill="hold" nodeType="clickEffect">
                                  <p:stCondLst>
                                    <p:cond delay="0"/>
                                  </p:stCondLst>
                                  <p:childTnLst>
                                    <p:set>
                                      <p:cBhvr>
                                        <p:cTn id="151" dur="1" fill="hold">
                                          <p:stCondLst>
                                            <p:cond delay="0"/>
                                          </p:stCondLst>
                                        </p:cTn>
                                        <p:tgtEl>
                                          <p:spTgt spid="29723"/>
                                        </p:tgtEl>
                                        <p:attrNameLst>
                                          <p:attrName>style.visibility</p:attrName>
                                        </p:attrNameLst>
                                      </p:cBhvr>
                                      <p:to>
                                        <p:strVal val="visible"/>
                                      </p:to>
                                    </p:set>
                                    <p:anim to="" calcmode="lin" valueType="num">
                                      <p:cBhvr>
                                        <p:cTn id="152" dur="1" fill="hold"/>
                                        <p:tgtEl>
                                          <p:spTgt spid="29723"/>
                                        </p:tgtEl>
                                        <p:attrNameLst>
                                          <p:attrName/>
                                        </p:attrNameLst>
                                      </p:cBhvr>
                                    </p:anim>
                                  </p:childTnLst>
                                  <p:subTnLst>
                                    <p:audio>
                                      <p:cMediaNode>
                                        <p:cTn display="0" masterRel="sameClick">
                                          <p:stCondLst>
                                            <p:cond evt="begin" delay="0">
                                              <p:tn val="150"/>
                                            </p:cond>
                                          </p:stCondLst>
                                          <p:endCondLst>
                                            <p:cond evt="onStopAudio" delay="0">
                                              <p:tgtEl>
                                                <p:sldTgt/>
                                              </p:tgtEl>
                                            </p:cond>
                                          </p:endCondLst>
                                        </p:cTn>
                                        <p:tgtEl>
                                          <p:sndTgt r:embed="rId3" name="laser.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24" presetClass="entr" presetSubtype="0" fill="hold" nodeType="clickEffect">
                                  <p:stCondLst>
                                    <p:cond delay="0"/>
                                  </p:stCondLst>
                                  <p:childTnLst>
                                    <p:set>
                                      <p:cBhvr>
                                        <p:cTn id="156" dur="1" fill="hold">
                                          <p:stCondLst>
                                            <p:cond delay="0"/>
                                          </p:stCondLst>
                                        </p:cTn>
                                        <p:tgtEl>
                                          <p:spTgt spid="29724"/>
                                        </p:tgtEl>
                                        <p:attrNameLst>
                                          <p:attrName>style.visibility</p:attrName>
                                        </p:attrNameLst>
                                      </p:cBhvr>
                                      <p:to>
                                        <p:strVal val="visible"/>
                                      </p:to>
                                    </p:set>
                                    <p:anim to="" calcmode="lin" valueType="num">
                                      <p:cBhvr>
                                        <p:cTn id="157" dur="1" fill="hold"/>
                                        <p:tgtEl>
                                          <p:spTgt spid="29724"/>
                                        </p:tgtEl>
                                        <p:attrNameLst>
                                          <p:attrName/>
                                        </p:attrNameLst>
                                      </p:cBhvr>
                                    </p:anim>
                                  </p:childTnLst>
                                  <p:subTnLst>
                                    <p:audio>
                                      <p:cMediaNode>
                                        <p:cTn display="0" masterRel="sameClick">
                                          <p:stCondLst>
                                            <p:cond evt="begin" delay="0">
                                              <p:tn val="155"/>
                                            </p:cond>
                                          </p:stCondLst>
                                          <p:endCondLst>
                                            <p:cond evt="onStopAudio" delay="0">
                                              <p:tgtEl>
                                                <p:sldTgt/>
                                              </p:tgtEl>
                                            </p:cond>
                                          </p:endCondLst>
                                        </p:cTn>
                                        <p:tgtEl>
                                          <p:sndTgt r:embed="rId3" name="laser.wav"/>
                                        </p:tgtEl>
                                      </p:cMediaNode>
                                    </p:audio>
                                  </p:subTnLst>
                                </p:cTn>
                              </p:par>
                            </p:childTnLst>
                          </p:cTn>
                        </p:par>
                      </p:childTnLst>
                    </p:cTn>
                  </p:par>
                  <p:par>
                    <p:cTn id="158" fill="hold" nodeType="clickPar">
                      <p:stCondLst>
                        <p:cond delay="indefinite"/>
                      </p:stCondLst>
                      <p:childTnLst>
                        <p:par>
                          <p:cTn id="159" fill="hold" nodeType="withGroup">
                            <p:stCondLst>
                              <p:cond delay="0"/>
                            </p:stCondLst>
                            <p:childTnLst>
                              <p:par>
                                <p:cTn id="160" presetID="24" presetClass="entr" presetSubtype="0" fill="hold" nodeType="clickEffect">
                                  <p:stCondLst>
                                    <p:cond delay="0"/>
                                  </p:stCondLst>
                                  <p:childTnLst>
                                    <p:set>
                                      <p:cBhvr>
                                        <p:cTn id="161" dur="1" fill="hold">
                                          <p:stCondLst>
                                            <p:cond delay="0"/>
                                          </p:stCondLst>
                                        </p:cTn>
                                        <p:tgtEl>
                                          <p:spTgt spid="29725"/>
                                        </p:tgtEl>
                                        <p:attrNameLst>
                                          <p:attrName>style.visibility</p:attrName>
                                        </p:attrNameLst>
                                      </p:cBhvr>
                                      <p:to>
                                        <p:strVal val="visible"/>
                                      </p:to>
                                    </p:set>
                                    <p:anim to="" calcmode="lin" valueType="num">
                                      <p:cBhvr>
                                        <p:cTn id="162" dur="1" fill="hold"/>
                                        <p:tgtEl>
                                          <p:spTgt spid="29725"/>
                                        </p:tgtEl>
                                        <p:attrNameLst>
                                          <p:attrName/>
                                        </p:attrNameLst>
                                      </p:cBhvr>
                                    </p:anim>
                                  </p:childTnLst>
                                  <p:subTnLst>
                                    <p:audio>
                                      <p:cMediaNode>
                                        <p:cTn display="0" masterRel="sameClick">
                                          <p:stCondLst>
                                            <p:cond evt="begin" delay="0">
                                              <p:tn val="160"/>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29718"/>
                  </p:tgtEl>
                </p:cond>
              </p:nextCondLst>
            </p:seq>
            <p:seq concurrent="1" nextAc="seek">
              <p:cTn id="163" restart="whenNotActive" fill="hold" evtFilter="cancelBubble" nodeType="interactiveSeq">
                <p:stCondLst>
                  <p:cond evt="onClick" delay="0">
                    <p:tgtEl>
                      <p:spTgt spid="29719"/>
                    </p:tgtEl>
                  </p:cond>
                </p:stCondLst>
                <p:endSync evt="end" delay="0">
                  <p:rtn val="all"/>
                </p:endSync>
                <p:childTnLst>
                  <p:par>
                    <p:cTn id="164" fill="hold" nodeType="clickPar">
                      <p:stCondLst>
                        <p:cond delay="0"/>
                      </p:stCondLst>
                      <p:childTnLst>
                        <p:par>
                          <p:cTn id="165" fill="hold" nodeType="withGroup">
                            <p:stCondLst>
                              <p:cond delay="0"/>
                            </p:stCondLst>
                            <p:childTnLst>
                              <p:par>
                                <p:cTn id="166" presetID="24" presetClass="entr" presetSubtype="0" fill="hold" nodeType="clickEffect">
                                  <p:stCondLst>
                                    <p:cond delay="0"/>
                                  </p:stCondLst>
                                  <p:childTnLst>
                                    <p:set>
                                      <p:cBhvr>
                                        <p:cTn id="167" dur="1" fill="hold">
                                          <p:stCondLst>
                                            <p:cond delay="0"/>
                                          </p:stCondLst>
                                        </p:cTn>
                                        <p:tgtEl>
                                          <p:spTgt spid="29726"/>
                                        </p:tgtEl>
                                        <p:attrNameLst>
                                          <p:attrName>style.visibility</p:attrName>
                                        </p:attrNameLst>
                                      </p:cBhvr>
                                      <p:to>
                                        <p:strVal val="visible"/>
                                      </p:to>
                                    </p:set>
                                    <p:anim to="" calcmode="lin" valueType="num">
                                      <p:cBhvr>
                                        <p:cTn id="168" dur="1" fill="hold"/>
                                        <p:tgtEl>
                                          <p:spTgt spid="29726"/>
                                        </p:tgtEl>
                                        <p:attrNameLst>
                                          <p:attrName/>
                                        </p:attrNameLst>
                                      </p:cBhvr>
                                    </p:anim>
                                  </p:childTnLst>
                                  <p:subTnLst>
                                    <p:audio>
                                      <p:cMediaNode>
                                        <p:cTn display="0" masterRel="sameClick">
                                          <p:stCondLst>
                                            <p:cond evt="begin" delay="0">
                                              <p:tn val="166"/>
                                            </p:cond>
                                          </p:stCondLst>
                                          <p:endCondLst>
                                            <p:cond evt="onStopAudio" delay="0">
                                              <p:tgtEl>
                                                <p:sldTgt/>
                                              </p:tgtEl>
                                            </p:cond>
                                          </p:endCondLst>
                                        </p:cTn>
                                        <p:tgtEl>
                                          <p:sndTgt r:embed="rId3" name="laser.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4" presetClass="entr" presetSubtype="0" fill="hold" nodeType="clickEffect">
                                  <p:stCondLst>
                                    <p:cond delay="0"/>
                                  </p:stCondLst>
                                  <p:childTnLst>
                                    <p:set>
                                      <p:cBhvr>
                                        <p:cTn id="172" dur="1" fill="hold">
                                          <p:stCondLst>
                                            <p:cond delay="0"/>
                                          </p:stCondLst>
                                        </p:cTn>
                                        <p:tgtEl>
                                          <p:spTgt spid="29727"/>
                                        </p:tgtEl>
                                        <p:attrNameLst>
                                          <p:attrName>style.visibility</p:attrName>
                                        </p:attrNameLst>
                                      </p:cBhvr>
                                      <p:to>
                                        <p:strVal val="visible"/>
                                      </p:to>
                                    </p:set>
                                    <p:anim to="" calcmode="lin" valueType="num">
                                      <p:cBhvr>
                                        <p:cTn id="173" dur="1" fill="hold"/>
                                        <p:tgtEl>
                                          <p:spTgt spid="29727"/>
                                        </p:tgtEl>
                                        <p:attrNameLst>
                                          <p:attrName/>
                                        </p:attrNameLst>
                                      </p:cBhvr>
                                    </p:anim>
                                  </p:childTnLst>
                                  <p:subTnLst>
                                    <p:audio>
                                      <p:cMediaNode>
                                        <p:cTn display="0" masterRel="sameClick">
                                          <p:stCondLst>
                                            <p:cond evt="begin" delay="0">
                                              <p:tn val="171"/>
                                            </p:cond>
                                          </p:stCondLst>
                                          <p:endCondLst>
                                            <p:cond evt="onStopAudio" delay="0">
                                              <p:tgtEl>
                                                <p:sldTgt/>
                                              </p:tgtEl>
                                            </p:cond>
                                          </p:endCondLst>
                                        </p:cTn>
                                        <p:tgtEl>
                                          <p:sndTgt r:embed="rId3" name="laser.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24" presetClass="entr" presetSubtype="0" fill="hold" nodeType="clickEffect">
                                  <p:stCondLst>
                                    <p:cond delay="0"/>
                                  </p:stCondLst>
                                  <p:childTnLst>
                                    <p:set>
                                      <p:cBhvr>
                                        <p:cTn id="177" dur="1" fill="hold">
                                          <p:stCondLst>
                                            <p:cond delay="0"/>
                                          </p:stCondLst>
                                        </p:cTn>
                                        <p:tgtEl>
                                          <p:spTgt spid="29728"/>
                                        </p:tgtEl>
                                        <p:attrNameLst>
                                          <p:attrName>style.visibility</p:attrName>
                                        </p:attrNameLst>
                                      </p:cBhvr>
                                      <p:to>
                                        <p:strVal val="visible"/>
                                      </p:to>
                                    </p:set>
                                    <p:anim to="" calcmode="lin" valueType="num">
                                      <p:cBhvr>
                                        <p:cTn id="178" dur="1" fill="hold"/>
                                        <p:tgtEl>
                                          <p:spTgt spid="29728"/>
                                        </p:tgtEl>
                                        <p:attrNameLst>
                                          <p:attrName/>
                                        </p:attrNameLst>
                                      </p:cBhvr>
                                    </p:anim>
                                  </p:childTnLst>
                                  <p:subTnLst>
                                    <p:audio>
                                      <p:cMediaNode>
                                        <p:cTn display="0" masterRel="sameClick">
                                          <p:stCondLst>
                                            <p:cond evt="begin" delay="0">
                                              <p:tn val="176"/>
                                            </p:cond>
                                          </p:stCondLst>
                                          <p:endCondLst>
                                            <p:cond evt="onStopAudio" delay="0">
                                              <p:tgtEl>
                                                <p:sldTgt/>
                                              </p:tgtEl>
                                            </p:cond>
                                          </p:endCondLst>
                                        </p:cTn>
                                        <p:tgtEl>
                                          <p:sndTgt r:embed="rId3" name="laser.wav"/>
                                        </p:tgtEl>
                                      </p:cMediaNode>
                                    </p:audio>
                                  </p:subTnLst>
                                </p:cTn>
                              </p:par>
                            </p:childTnLst>
                          </p:cTn>
                        </p:par>
                      </p:childTnLst>
                    </p:cTn>
                  </p:par>
                  <p:par>
                    <p:cTn id="179" fill="hold" nodeType="clickPar">
                      <p:stCondLst>
                        <p:cond delay="indefinite"/>
                      </p:stCondLst>
                      <p:childTnLst>
                        <p:par>
                          <p:cTn id="180" fill="hold" nodeType="withGroup">
                            <p:stCondLst>
                              <p:cond delay="0"/>
                            </p:stCondLst>
                            <p:childTnLst>
                              <p:par>
                                <p:cTn id="181" presetID="24" presetClass="entr" presetSubtype="0" fill="hold" nodeType="clickEffect">
                                  <p:stCondLst>
                                    <p:cond delay="0"/>
                                  </p:stCondLst>
                                  <p:childTnLst>
                                    <p:set>
                                      <p:cBhvr>
                                        <p:cTn id="182" dur="1" fill="hold">
                                          <p:stCondLst>
                                            <p:cond delay="0"/>
                                          </p:stCondLst>
                                        </p:cTn>
                                        <p:tgtEl>
                                          <p:spTgt spid="29729"/>
                                        </p:tgtEl>
                                        <p:attrNameLst>
                                          <p:attrName>style.visibility</p:attrName>
                                        </p:attrNameLst>
                                      </p:cBhvr>
                                      <p:to>
                                        <p:strVal val="visible"/>
                                      </p:to>
                                    </p:set>
                                    <p:anim to="" calcmode="lin" valueType="num">
                                      <p:cBhvr>
                                        <p:cTn id="183" dur="1" fill="hold"/>
                                        <p:tgtEl>
                                          <p:spTgt spid="29729"/>
                                        </p:tgtEl>
                                        <p:attrNameLst>
                                          <p:attrName/>
                                        </p:attrNameLst>
                                      </p:cBhvr>
                                    </p:anim>
                                  </p:childTnLst>
                                  <p:subTnLst>
                                    <p:audio>
                                      <p:cMediaNode>
                                        <p:cTn display="0" masterRel="sameClick">
                                          <p:stCondLst>
                                            <p:cond evt="begin" delay="0">
                                              <p:tn val="181"/>
                                            </p:cond>
                                          </p:stCondLst>
                                          <p:endCondLst>
                                            <p:cond evt="onStopAudio" delay="0">
                                              <p:tgtEl>
                                                <p:sldTgt/>
                                              </p:tgtEl>
                                            </p:cond>
                                          </p:endCondLst>
                                        </p:cTn>
                                        <p:tgtEl>
                                          <p:sndTgt r:embed="rId3" name="laser.wav"/>
                                        </p:tgtEl>
                                      </p:cMediaNode>
                                    </p:audio>
                                  </p:subTnLst>
                                </p:cTn>
                              </p:par>
                            </p:childTnLst>
                          </p:cTn>
                        </p:par>
                      </p:childTnLst>
                    </p:cTn>
                  </p:par>
                  <p:par>
                    <p:cTn id="184" fill="hold" nodeType="clickPar">
                      <p:stCondLst>
                        <p:cond delay="indefinite"/>
                      </p:stCondLst>
                      <p:childTnLst>
                        <p:par>
                          <p:cTn id="185" fill="hold" nodeType="withGroup">
                            <p:stCondLst>
                              <p:cond delay="0"/>
                            </p:stCondLst>
                            <p:childTnLst>
                              <p:par>
                                <p:cTn id="186" presetID="24" presetClass="entr" presetSubtype="0" fill="hold" nodeType="clickEffect">
                                  <p:stCondLst>
                                    <p:cond delay="0"/>
                                  </p:stCondLst>
                                  <p:childTnLst>
                                    <p:set>
                                      <p:cBhvr>
                                        <p:cTn id="187" dur="1" fill="hold">
                                          <p:stCondLst>
                                            <p:cond delay="0"/>
                                          </p:stCondLst>
                                        </p:cTn>
                                        <p:tgtEl>
                                          <p:spTgt spid="29730"/>
                                        </p:tgtEl>
                                        <p:attrNameLst>
                                          <p:attrName>style.visibility</p:attrName>
                                        </p:attrNameLst>
                                      </p:cBhvr>
                                      <p:to>
                                        <p:strVal val="visible"/>
                                      </p:to>
                                    </p:set>
                                    <p:anim to="" calcmode="lin" valueType="num">
                                      <p:cBhvr>
                                        <p:cTn id="188" dur="1" fill="hold"/>
                                        <p:tgtEl>
                                          <p:spTgt spid="29730"/>
                                        </p:tgtEl>
                                        <p:attrNameLst>
                                          <p:attrName/>
                                        </p:attrNameLst>
                                      </p:cBhvr>
                                    </p:anim>
                                  </p:childTnLst>
                                  <p:subTnLst>
                                    <p:audio>
                                      <p:cMediaNode>
                                        <p:cTn display="0" masterRel="sameClick">
                                          <p:stCondLst>
                                            <p:cond evt="begin" delay="0">
                                              <p:tn val="186"/>
                                            </p:cond>
                                          </p:stCondLst>
                                          <p:endCondLst>
                                            <p:cond evt="onStopAudio" delay="0">
                                              <p:tgtEl>
                                                <p:sldTgt/>
                                              </p:tgtEl>
                                            </p:cond>
                                          </p:endCondLst>
                                        </p:cTn>
                                        <p:tgtEl>
                                          <p:sndTgt r:embed="rId3" name="laser.wav"/>
                                        </p:tgtEl>
                                      </p:cMediaNode>
                                    </p:audio>
                                  </p:subTnLst>
                                </p:cTn>
                              </p:par>
                            </p:childTnLst>
                          </p:cTn>
                        </p:par>
                      </p:childTnLst>
                    </p:cTn>
                  </p:par>
                  <p:par>
                    <p:cTn id="189" fill="hold" nodeType="clickPar">
                      <p:stCondLst>
                        <p:cond delay="indefinite"/>
                      </p:stCondLst>
                      <p:childTnLst>
                        <p:par>
                          <p:cTn id="190" fill="hold" nodeType="withGroup">
                            <p:stCondLst>
                              <p:cond delay="0"/>
                            </p:stCondLst>
                            <p:childTnLst>
                              <p:par>
                                <p:cTn id="191" presetID="24" presetClass="entr" presetSubtype="0" fill="hold" nodeType="clickEffect">
                                  <p:stCondLst>
                                    <p:cond delay="0"/>
                                  </p:stCondLst>
                                  <p:childTnLst>
                                    <p:set>
                                      <p:cBhvr>
                                        <p:cTn id="192" dur="1" fill="hold">
                                          <p:stCondLst>
                                            <p:cond delay="0"/>
                                          </p:stCondLst>
                                        </p:cTn>
                                        <p:tgtEl>
                                          <p:spTgt spid="29731"/>
                                        </p:tgtEl>
                                        <p:attrNameLst>
                                          <p:attrName>style.visibility</p:attrName>
                                        </p:attrNameLst>
                                      </p:cBhvr>
                                      <p:to>
                                        <p:strVal val="visible"/>
                                      </p:to>
                                    </p:set>
                                    <p:anim to="" calcmode="lin" valueType="num">
                                      <p:cBhvr>
                                        <p:cTn id="193" dur="1" fill="hold"/>
                                        <p:tgtEl>
                                          <p:spTgt spid="29731"/>
                                        </p:tgtEl>
                                        <p:attrNameLst>
                                          <p:attrName/>
                                        </p:attrNameLst>
                                      </p:cBhvr>
                                    </p:anim>
                                  </p:childTnLst>
                                  <p:subTnLst>
                                    <p:audio>
                                      <p:cMediaNode>
                                        <p:cTn display="0" masterRel="sameClick">
                                          <p:stCondLst>
                                            <p:cond evt="begin" delay="0">
                                              <p:tn val="191"/>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29719"/>
                  </p:tgtEl>
                </p:cond>
              </p:nextCondLst>
            </p:seq>
          </p:childTnLst>
        </p:cTn>
      </p:par>
    </p:tnLst>
    <p:bldLst>
      <p:bldP spid="29701" grpId="0"/>
      <p:bldP spid="29702" grpId="0"/>
      <p:bldP spid="29703" grpId="0"/>
      <p:bldP spid="29704" grpId="0"/>
      <p:bldP spid="29705" grpId="0"/>
      <p:bldP spid="29706" grpId="0"/>
      <p:bldP spid="29707" grpId="0"/>
      <p:bldP spid="29708" grpId="0"/>
      <p:bldP spid="29709" grpId="0" animBg="1"/>
      <p:bldP spid="29709" grpId="1" animBg="1"/>
      <p:bldP spid="29710" grpId="0" animBg="1"/>
      <p:bldP spid="29710" grpId="1" animBg="1"/>
      <p:bldP spid="29711" grpId="0" animBg="1"/>
      <p:bldP spid="29711" grpId="1" animBg="1"/>
      <p:bldP spid="29712" grpId="0" animBg="1"/>
      <p:bldP spid="29712" grpId="1" animBg="1"/>
      <p:bldP spid="29713" grpId="0" animBg="1"/>
      <p:bldP spid="29713" grpId="1" animBg="1"/>
      <p:bldP spid="29714" grpId="0" animBg="1"/>
      <p:bldP spid="29714" grpId="1" animBg="1"/>
      <p:bldP spid="29715" grpId="0" animBg="1"/>
      <p:bldP spid="29715" grpId="1" animBg="1"/>
      <p:bldP spid="29716" grpId="0" animBg="1"/>
      <p:bldP spid="29716" grpId="1" animBg="1"/>
      <p:bldP spid="29717" grpId="0"/>
      <p:bldP spid="29718" grpId="0" animBg="1"/>
      <p:bldP spid="297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4724400" y="409575"/>
            <a:ext cx="297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i="1" u="sng">
                <a:solidFill>
                  <a:srgbClr val="006600"/>
                </a:solidFill>
                <a:latin typeface="Times New Roman" panose="02020603050405020304" pitchFamily="18" charset="0"/>
              </a:rPr>
              <a:t>Luyện từ và câu</a:t>
            </a:r>
          </a:p>
        </p:txBody>
      </p:sp>
      <p:sp>
        <p:nvSpPr>
          <p:cNvPr id="21507" name="Text Box 7"/>
          <p:cNvSpPr txBox="1">
            <a:spLocks noChangeArrowheads="1"/>
          </p:cNvSpPr>
          <p:nvPr/>
        </p:nvSpPr>
        <p:spPr bwMode="auto">
          <a:xfrm>
            <a:off x="3810000" y="912813"/>
            <a:ext cx="5029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B20A22"/>
                </a:solidFill>
                <a:latin typeface="Times New Roman" panose="02020603050405020304" pitchFamily="18" charset="0"/>
              </a:rPr>
              <a:t>Tên riêng và cách viết tên riêng</a:t>
            </a:r>
          </a:p>
          <a:p>
            <a:pPr eaLnBrk="1" hangingPunct="1">
              <a:spcBef>
                <a:spcPct val="0"/>
              </a:spcBef>
              <a:buFontTx/>
              <a:buNone/>
            </a:pPr>
            <a:r>
              <a:rPr lang="en-US" altLang="en-US" sz="2800" b="1">
                <a:solidFill>
                  <a:srgbClr val="B20A22"/>
                </a:solidFill>
                <a:latin typeface="Times New Roman" panose="02020603050405020304" pitchFamily="18" charset="0"/>
              </a:rPr>
              <a:t>           Câu kiểu </a:t>
            </a:r>
            <a:r>
              <a:rPr lang="en-US" altLang="en-US" sz="2800" b="1" i="1">
                <a:solidFill>
                  <a:srgbClr val="3D2B7D"/>
                </a:solidFill>
                <a:latin typeface="Times New Roman" panose="02020603050405020304" pitchFamily="18" charset="0"/>
              </a:rPr>
              <a:t>Ai là gì?</a:t>
            </a:r>
            <a:r>
              <a:rPr lang="en-US" altLang="en-US" sz="3600" b="1" i="1">
                <a:solidFill>
                  <a:srgbClr val="3D2B7D"/>
                </a:solidFill>
                <a:latin typeface="Times New Roman" panose="02020603050405020304" pitchFamily="18" charset="0"/>
              </a:rPr>
              <a:t> </a:t>
            </a:r>
          </a:p>
        </p:txBody>
      </p:sp>
      <p:sp>
        <p:nvSpPr>
          <p:cNvPr id="21508" name="Text Box 9"/>
          <p:cNvSpPr txBox="1">
            <a:spLocks noChangeArrowheads="1"/>
          </p:cNvSpPr>
          <p:nvPr/>
        </p:nvSpPr>
        <p:spPr bwMode="auto">
          <a:xfrm>
            <a:off x="4495800" y="2909889"/>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i="1">
                <a:solidFill>
                  <a:srgbClr val="000099"/>
                </a:solidFill>
                <a:latin typeface="Times New Roman" panose="02020603050405020304" pitchFamily="18" charset="0"/>
              </a:rPr>
              <a:t>( Xem sách trang 44)</a:t>
            </a:r>
          </a:p>
        </p:txBody>
      </p:sp>
      <p:sp>
        <p:nvSpPr>
          <p:cNvPr id="21509" name="Text Box 10"/>
          <p:cNvSpPr txBox="1">
            <a:spLocks noChangeArrowheads="1"/>
          </p:cNvSpPr>
          <p:nvPr/>
        </p:nvSpPr>
        <p:spPr bwMode="auto">
          <a:xfrm>
            <a:off x="1981200" y="419100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i="1">
                <a:solidFill>
                  <a:srgbClr val="000099"/>
                </a:solidFill>
                <a:latin typeface="Times New Roman" panose="02020603050405020304" pitchFamily="18" charset="0"/>
              </a:rPr>
              <a:t>Bài sau: </a:t>
            </a:r>
            <a:r>
              <a:rPr lang="en-US" altLang="en-US" sz="2800" b="1" i="1">
                <a:solidFill>
                  <a:srgbClr val="CC0000"/>
                </a:solidFill>
                <a:latin typeface="Times New Roman" panose="02020603050405020304" pitchFamily="18" charset="0"/>
              </a:rPr>
              <a:t>Câu kiểu Ai là gì? Khẳng định, phủ định</a:t>
            </a:r>
          </a:p>
          <a:p>
            <a:pPr eaLnBrk="1" hangingPunct="1">
              <a:spcBef>
                <a:spcPct val="0"/>
              </a:spcBef>
              <a:buFontTx/>
              <a:buNone/>
            </a:pPr>
            <a:r>
              <a:rPr lang="en-US" altLang="en-US" sz="2800" b="1" i="1">
                <a:solidFill>
                  <a:srgbClr val="990000"/>
                </a:solidFill>
                <a:latin typeface="Times New Roman" panose="02020603050405020304" pitchFamily="18" charset="0"/>
              </a:rPr>
              <a:t>                   Từ ngữ về đồ dùng học tập</a:t>
            </a:r>
            <a:endParaRPr lang="en-US" altLang="en-US" sz="2800" b="1" i="1">
              <a:solidFill>
                <a:srgbClr val="000099"/>
              </a:solidFill>
              <a:latin typeface="Times New Roman" panose="02020603050405020304" pitchFamily="18" charset="0"/>
            </a:endParaRPr>
          </a:p>
        </p:txBody>
      </p:sp>
    </p:spTree>
    <p:extLst>
      <p:ext uri="{BB962C8B-B14F-4D97-AF65-F5344CB8AC3E}">
        <p14:creationId xmlns:p14="http://schemas.microsoft.com/office/powerpoint/2010/main" val="2717524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0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8" name="Text Box 16"/>
          <p:cNvSpPr txBox="1">
            <a:spLocks noChangeArrowheads="1"/>
          </p:cNvSpPr>
          <p:nvPr/>
        </p:nvSpPr>
        <p:spPr bwMode="auto">
          <a:xfrm>
            <a:off x="3124200" y="1600200"/>
            <a:ext cx="6553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400" b="1">
                <a:solidFill>
                  <a:srgbClr val="990099"/>
                </a:solidFill>
                <a:latin typeface="Times New Roman" panose="02020603050405020304" pitchFamily="18" charset="0"/>
              </a:rPr>
              <a:t>     </a:t>
            </a:r>
            <a:r>
              <a:rPr lang="vi-VN" altLang="en-US" sz="5400" b="1">
                <a:solidFill>
                  <a:srgbClr val="990099"/>
                </a:solidFill>
                <a:latin typeface="Times New Roman" panose="02020603050405020304" pitchFamily="18" charset="0"/>
              </a:rPr>
              <a:t>Chúc các em học giỏi, chăm ngoan!</a:t>
            </a:r>
            <a:endParaRPr lang="en-US" altLang="en-US" sz="5400" b="1">
              <a:solidFill>
                <a:srgbClr val="FF0000"/>
              </a:solidFill>
              <a:latin typeface="Times New Roman" panose="02020603050405020304" pitchFamily="18" charset="0"/>
            </a:endParaRPr>
          </a:p>
        </p:txBody>
      </p:sp>
      <p:sp>
        <p:nvSpPr>
          <p:cNvPr id="54289" name="Text Box 17"/>
          <p:cNvSpPr txBox="1">
            <a:spLocks noChangeArrowheads="1"/>
          </p:cNvSpPr>
          <p:nvPr/>
        </p:nvSpPr>
        <p:spPr bwMode="auto">
          <a:xfrm>
            <a:off x="2743200" y="3375026"/>
            <a:ext cx="6629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4000" b="1">
              <a:solidFill>
                <a:srgbClr val="990099"/>
              </a:solidFill>
              <a:latin typeface="Times New Roman" panose="02020603050405020304" pitchFamily="18" charset="0"/>
            </a:endParaRPr>
          </a:p>
          <a:p>
            <a:pPr eaLnBrk="1" hangingPunct="1">
              <a:spcBef>
                <a:spcPct val="0"/>
              </a:spcBef>
              <a:buFontTx/>
              <a:buNone/>
            </a:pPr>
            <a:r>
              <a:rPr lang="en-US" altLang="en-US" sz="4000" b="1">
                <a:solidFill>
                  <a:srgbClr val="990099"/>
                </a:solidFill>
                <a:latin typeface="HP001 4 hàng" pitchFamily="34" charset="0"/>
              </a:rPr>
              <a:t>  </a:t>
            </a:r>
            <a:endParaRPr lang="en-US" altLang="en-US" sz="4000" b="1">
              <a:solidFill>
                <a:srgbClr val="990099"/>
              </a:solidFill>
              <a:latin typeface="Times New Roman" panose="02020603050405020304" pitchFamily="18" charset="0"/>
            </a:endParaRPr>
          </a:p>
        </p:txBody>
      </p:sp>
      <p:pic>
        <p:nvPicPr>
          <p:cNvPr id="54292" name="Picture 20" descr="2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1088" y="2420938"/>
            <a:ext cx="2133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3" descr="divider_1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419976" y="3186113"/>
            <a:ext cx="45815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4" descr="divider_1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66988" y="5780088"/>
            <a:ext cx="52578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5" descr="divider_1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42938" y="6950076"/>
            <a:ext cx="45815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26" descr="divider_1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02025" y="3141664"/>
            <a:ext cx="52578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848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4292"/>
                                        </p:tgtEl>
                                        <p:attrNameLst>
                                          <p:attrName>style.visibility</p:attrName>
                                        </p:attrNameLst>
                                      </p:cBhvr>
                                      <p:to>
                                        <p:strVal val="visible"/>
                                      </p:to>
                                    </p:set>
                                    <p:animEffect transition="in" filter="dissolve">
                                      <p:cBhvr>
                                        <p:cTn id="7" dur="500"/>
                                        <p:tgtEl>
                                          <p:spTgt spid="54292"/>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54288"/>
                                        </p:tgtEl>
                                        <p:attrNameLst>
                                          <p:attrName>style.visibility</p:attrName>
                                        </p:attrNameLst>
                                      </p:cBhvr>
                                      <p:to>
                                        <p:strVal val="visible"/>
                                      </p:to>
                                    </p:set>
                                    <p:anim calcmode="lin" valueType="num">
                                      <p:cBhvr>
                                        <p:cTn id="11" dur="4000" fill="hold"/>
                                        <p:tgtEl>
                                          <p:spTgt spid="54288"/>
                                        </p:tgtEl>
                                        <p:attrNameLst>
                                          <p:attrName>ppt_w</p:attrName>
                                        </p:attrNameLst>
                                      </p:cBhvr>
                                      <p:tavLst>
                                        <p:tav tm="0">
                                          <p:val>
                                            <p:strVal val="#ppt_w*0.70"/>
                                          </p:val>
                                        </p:tav>
                                        <p:tav tm="100000">
                                          <p:val>
                                            <p:strVal val="#ppt_w"/>
                                          </p:val>
                                        </p:tav>
                                      </p:tavLst>
                                    </p:anim>
                                    <p:anim calcmode="lin" valueType="num">
                                      <p:cBhvr>
                                        <p:cTn id="12" dur="4000" fill="hold"/>
                                        <p:tgtEl>
                                          <p:spTgt spid="54288"/>
                                        </p:tgtEl>
                                        <p:attrNameLst>
                                          <p:attrName>ppt_h</p:attrName>
                                        </p:attrNameLst>
                                      </p:cBhvr>
                                      <p:tavLst>
                                        <p:tav tm="0">
                                          <p:val>
                                            <p:strVal val="#ppt_h"/>
                                          </p:val>
                                        </p:tav>
                                        <p:tav tm="100000">
                                          <p:val>
                                            <p:strVal val="#ppt_h"/>
                                          </p:val>
                                        </p:tav>
                                      </p:tavLst>
                                    </p:anim>
                                    <p:animEffect transition="in" filter="fade">
                                      <p:cBhvr>
                                        <p:cTn id="13" dur="4000"/>
                                        <p:tgtEl>
                                          <p:spTgt spid="54288"/>
                                        </p:tgtEl>
                                      </p:cBhvr>
                                    </p:animEffect>
                                  </p:childTnLst>
                                </p:cTn>
                              </p:par>
                            </p:childTnLst>
                          </p:cTn>
                        </p:par>
                        <p:par>
                          <p:cTn id="14" fill="hold" nodeType="afterGroup">
                            <p:stCondLst>
                              <p:cond delay="4500"/>
                            </p:stCondLst>
                            <p:childTnLst>
                              <p:par>
                                <p:cTn id="15" presetID="20" presetClass="entr" presetSubtype="0" fill="hold" grpId="0" nodeType="afterEffect">
                                  <p:stCondLst>
                                    <p:cond delay="0"/>
                                  </p:stCondLst>
                                  <p:childTnLst>
                                    <p:set>
                                      <p:cBhvr>
                                        <p:cTn id="16" dur="1" fill="hold">
                                          <p:stCondLst>
                                            <p:cond delay="0"/>
                                          </p:stCondLst>
                                        </p:cTn>
                                        <p:tgtEl>
                                          <p:spTgt spid="54289"/>
                                        </p:tgtEl>
                                        <p:attrNameLst>
                                          <p:attrName>style.visibility</p:attrName>
                                        </p:attrNameLst>
                                      </p:cBhvr>
                                      <p:to>
                                        <p:strVal val="visible"/>
                                      </p:to>
                                    </p:set>
                                    <p:animEffect transition="in" filter="wedge">
                                      <p:cBhvr>
                                        <p:cTn id="17" dur="2000"/>
                                        <p:tgtEl>
                                          <p:spTgt spid="54289"/>
                                        </p:tgtEl>
                                      </p:cBhvr>
                                    </p:animEffect>
                                  </p:childTnLst>
                                </p:cTn>
                              </p:par>
                            </p:childTnLst>
                          </p:cTn>
                        </p:par>
                        <p:par>
                          <p:cTn id="18" fill="hold" nodeType="afterGroup">
                            <p:stCondLst>
                              <p:cond delay="6500"/>
                            </p:stCondLst>
                            <p:childTnLst>
                              <p:par>
                                <p:cTn id="19" presetID="22" presetClass="emph" presetSubtype="0" repeatCount="indefinite" fill="hold" grpId="1" nodeType="afterEffect">
                                  <p:stCondLst>
                                    <p:cond delay="0"/>
                                  </p:stCondLst>
                                  <p:childTnLst>
                                    <p:animClr clrSpc="hsl" dir="cw">
                                      <p:cBhvr override="childStyle">
                                        <p:cTn id="20" dur="3000" fill="hold"/>
                                        <p:tgtEl>
                                          <p:spTgt spid="54288"/>
                                        </p:tgtEl>
                                        <p:attrNameLst>
                                          <p:attrName>style.color</p:attrName>
                                        </p:attrNameLst>
                                      </p:cBhvr>
                                      <p:by>
                                        <p:hsl h="-7200000" s="0" l="0"/>
                                      </p:by>
                                    </p:animClr>
                                    <p:animClr clrSpc="hsl" dir="cw">
                                      <p:cBhvr>
                                        <p:cTn id="21" dur="3000" fill="hold"/>
                                        <p:tgtEl>
                                          <p:spTgt spid="54288"/>
                                        </p:tgtEl>
                                        <p:attrNameLst>
                                          <p:attrName>fillcolor</p:attrName>
                                        </p:attrNameLst>
                                      </p:cBhvr>
                                      <p:by>
                                        <p:hsl h="-7200000" s="0" l="0"/>
                                      </p:by>
                                    </p:animClr>
                                    <p:animClr clrSpc="hsl" dir="cw">
                                      <p:cBhvr>
                                        <p:cTn id="22" dur="3000" fill="hold"/>
                                        <p:tgtEl>
                                          <p:spTgt spid="54288"/>
                                        </p:tgtEl>
                                        <p:attrNameLst>
                                          <p:attrName>stroke.color</p:attrName>
                                        </p:attrNameLst>
                                      </p:cBhvr>
                                      <p:by>
                                        <p:hsl h="-7200000" s="0" l="0"/>
                                      </p:by>
                                    </p:animClr>
                                    <p:set>
                                      <p:cBhvr>
                                        <p:cTn id="23" dur="3000" fill="hold"/>
                                        <p:tgtEl>
                                          <p:spTgt spid="54288"/>
                                        </p:tgtEl>
                                        <p:attrNameLst>
                                          <p:attrName>fill.type</p:attrName>
                                        </p:attrNameLst>
                                      </p:cBhvr>
                                      <p:to>
                                        <p:strVal val="solid"/>
                                      </p:to>
                                    </p:set>
                                  </p:childTnLst>
                                </p:cTn>
                              </p:par>
                            </p:childTnLst>
                          </p:cTn>
                        </p:par>
                        <p:par>
                          <p:cTn id="24" fill="hold" nodeType="afterGroup">
                            <p:stCondLst>
                              <p:cond delay="9500"/>
                            </p:stCondLst>
                            <p:childTnLst>
                              <p:par>
                                <p:cTn id="25" presetID="22" presetClass="emph" presetSubtype="0" repeatCount="indefinite" fill="hold" grpId="1" nodeType="afterEffect">
                                  <p:stCondLst>
                                    <p:cond delay="0"/>
                                  </p:stCondLst>
                                  <p:childTnLst>
                                    <p:animClr clrSpc="hsl" dir="cw">
                                      <p:cBhvr override="childStyle">
                                        <p:cTn id="26" dur="2000" fill="hold"/>
                                        <p:tgtEl>
                                          <p:spTgt spid="54289"/>
                                        </p:tgtEl>
                                        <p:attrNameLst>
                                          <p:attrName>style.color</p:attrName>
                                        </p:attrNameLst>
                                      </p:cBhvr>
                                      <p:by>
                                        <p:hsl h="-7200000" s="0" l="0"/>
                                      </p:by>
                                    </p:animClr>
                                    <p:animClr clrSpc="hsl" dir="cw">
                                      <p:cBhvr>
                                        <p:cTn id="27" dur="2000" fill="hold"/>
                                        <p:tgtEl>
                                          <p:spTgt spid="54289"/>
                                        </p:tgtEl>
                                        <p:attrNameLst>
                                          <p:attrName>fillcolor</p:attrName>
                                        </p:attrNameLst>
                                      </p:cBhvr>
                                      <p:by>
                                        <p:hsl h="-7200000" s="0" l="0"/>
                                      </p:by>
                                    </p:animClr>
                                    <p:animClr clrSpc="hsl" dir="cw">
                                      <p:cBhvr>
                                        <p:cTn id="28" dur="2000" fill="hold"/>
                                        <p:tgtEl>
                                          <p:spTgt spid="54289"/>
                                        </p:tgtEl>
                                        <p:attrNameLst>
                                          <p:attrName>stroke.color</p:attrName>
                                        </p:attrNameLst>
                                      </p:cBhvr>
                                      <p:by>
                                        <p:hsl h="-7200000" s="0" l="0"/>
                                      </p:by>
                                    </p:animClr>
                                    <p:set>
                                      <p:cBhvr>
                                        <p:cTn id="29" dur="2000" fill="hold"/>
                                        <p:tgtEl>
                                          <p:spTgt spid="542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8" grpId="0"/>
      <p:bldP spid="54288" grpId="1"/>
      <p:bldP spid="54289" grpId="0"/>
      <p:bldP spid="54289" grpId="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0" y="1"/>
            <a:ext cx="9144000" cy="46672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err="1">
                <a:solidFill>
                  <a:schemeClr val="bg1"/>
                </a:solidFill>
                <a:latin typeface="Times New Roman" panose="02020603050405020304" pitchFamily="18" charset="0"/>
              </a:rPr>
              <a:t>Thứ</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hai</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ngày</a:t>
            </a:r>
            <a:r>
              <a:rPr lang="en-US" altLang="en-US" sz="2400" b="1" dirty="0">
                <a:solidFill>
                  <a:schemeClr val="bg1"/>
                </a:solidFill>
                <a:latin typeface="Times New Roman" panose="02020603050405020304" pitchFamily="18" charset="0"/>
              </a:rPr>
              <a:t> 5 </a:t>
            </a:r>
            <a:r>
              <a:rPr lang="en-US" altLang="en-US" sz="2400" b="1" dirty="0" err="1">
                <a:solidFill>
                  <a:schemeClr val="bg1"/>
                </a:solidFill>
                <a:latin typeface="Times New Roman" panose="02020603050405020304" pitchFamily="18" charset="0"/>
              </a:rPr>
              <a:t>tháng</a:t>
            </a:r>
            <a:r>
              <a:rPr lang="en-US" altLang="en-US" sz="2400" b="1" dirty="0">
                <a:solidFill>
                  <a:schemeClr val="bg1"/>
                </a:solidFill>
                <a:latin typeface="Times New Roman" panose="02020603050405020304" pitchFamily="18" charset="0"/>
              </a:rPr>
              <a:t> 10 </a:t>
            </a:r>
            <a:r>
              <a:rPr lang="en-US" altLang="en-US" sz="2400" b="1" dirty="0" err="1">
                <a:solidFill>
                  <a:schemeClr val="bg1"/>
                </a:solidFill>
                <a:latin typeface="Times New Roman" panose="02020603050405020304" pitchFamily="18" charset="0"/>
              </a:rPr>
              <a:t>năm</a:t>
            </a:r>
            <a:r>
              <a:rPr lang="en-US" altLang="en-US" sz="2400" b="1" dirty="0">
                <a:solidFill>
                  <a:schemeClr val="bg1"/>
                </a:solidFill>
                <a:latin typeface="Times New Roman" panose="02020603050405020304" pitchFamily="18" charset="0"/>
              </a:rPr>
              <a:t> 2020</a:t>
            </a:r>
          </a:p>
        </p:txBody>
      </p:sp>
      <p:sp>
        <p:nvSpPr>
          <p:cNvPr id="5" name="TextBox 4"/>
          <p:cNvSpPr txBox="1"/>
          <p:nvPr/>
        </p:nvSpPr>
        <p:spPr>
          <a:xfrm>
            <a:off x="1682750" y="339090"/>
            <a:ext cx="10280650" cy="2092881"/>
          </a:xfrm>
          <a:prstGeom prst="rect">
            <a:avLst/>
          </a:prstGeom>
          <a:noFill/>
        </p:spPr>
        <p:txBody>
          <a:bodyPr wrap="square" rtlCol="0">
            <a:spAutoFit/>
          </a:bodyPr>
          <a:lstStyle/>
          <a:p>
            <a:r>
              <a:rPr lang="en-US" sz="4000" u="sng" dirty="0" err="1">
                <a:solidFill>
                  <a:srgbClr val="FF0000"/>
                </a:solidFill>
                <a:latin typeface="Times New Roman" panose="02020603050405020304" pitchFamily="18" charset="0"/>
                <a:cs typeface="Times New Roman" panose="02020603050405020304" pitchFamily="18" charset="0"/>
              </a:rPr>
              <a:t>Toán</a:t>
            </a:r>
            <a:endParaRPr lang="en-US" sz="4000" u="sng"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Chia </a:t>
            </a:r>
            <a:r>
              <a:rPr lang="en-US" sz="3600" dirty="0" err="1">
                <a:solidFill>
                  <a:srgbClr val="FF0000"/>
                </a:solidFill>
                <a:latin typeface="Times New Roman" panose="02020603050405020304" pitchFamily="18" charset="0"/>
                <a:cs typeface="Times New Roman" panose="02020603050405020304" pitchFamily="18" charset="0"/>
              </a:rPr>
              <a:t>sẻ</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ứng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dụng</a:t>
            </a:r>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Hai </a:t>
            </a:r>
            <a:r>
              <a:rPr lang="en-US" sz="3600" dirty="0" err="1">
                <a:solidFill>
                  <a:srgbClr val="FF0000"/>
                </a:solidFill>
                <a:latin typeface="Times New Roman" panose="02020603050405020304" pitchFamily="18" charset="0"/>
                <a:cs typeface="Times New Roman" panose="02020603050405020304" pitchFamily="18" charset="0"/>
              </a:rPr>
              <a:t>học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sinh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bảng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lớp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lớp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thẻ</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từ</a:t>
            </a:r>
            <a:endParaRPr lang="en-US" sz="3600"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69488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4" name="Group 18"/>
          <p:cNvGrpSpPr>
            <a:grpSpLocks/>
          </p:cNvGrpSpPr>
          <p:nvPr/>
        </p:nvGrpSpPr>
        <p:grpSpPr bwMode="auto">
          <a:xfrm>
            <a:off x="2819401" y="1676401"/>
            <a:ext cx="898525" cy="923925"/>
            <a:chOff x="398" y="1632"/>
            <a:chExt cx="754" cy="776"/>
          </a:xfrm>
        </p:grpSpPr>
        <p:sp>
          <p:nvSpPr>
            <p:cNvPr id="80906" name="Text Box 19"/>
            <p:cNvSpPr txBox="1">
              <a:spLocks noChangeArrowheads="1"/>
            </p:cNvSpPr>
            <p:nvPr/>
          </p:nvSpPr>
          <p:spPr bwMode="auto">
            <a:xfrm>
              <a:off x="624" y="1632"/>
              <a:ext cx="528" cy="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eaLnBrk="1" hangingPunct="1">
                <a:spcBef>
                  <a:spcPct val="0"/>
                </a:spcBef>
                <a:buClrTx/>
                <a:buFontTx/>
                <a:buNone/>
              </a:pPr>
              <a:r>
                <a:rPr kumimoji="0" lang="en-US" altLang="en-US" sz="2700" b="1" dirty="0">
                  <a:solidFill>
                    <a:srgbClr val="002060"/>
                  </a:solidFill>
                  <a:latin typeface="Times New Roman" panose="02020603050405020304" pitchFamily="18" charset="0"/>
                </a:rPr>
                <a:t>59</a:t>
              </a:r>
            </a:p>
            <a:p>
              <a:pPr eaLnBrk="1" hangingPunct="1">
                <a:spcBef>
                  <a:spcPct val="0"/>
                </a:spcBef>
                <a:buClrTx/>
                <a:buFontTx/>
                <a:buNone/>
              </a:pPr>
              <a:r>
                <a:rPr kumimoji="0" lang="en-US" altLang="en-US" sz="2700" b="1" dirty="0">
                  <a:solidFill>
                    <a:srgbClr val="002060"/>
                  </a:solidFill>
                  <a:latin typeface="Times New Roman" panose="02020603050405020304" pitchFamily="18" charset="0"/>
                </a:rPr>
                <a:t>23</a:t>
              </a:r>
            </a:p>
          </p:txBody>
        </p:sp>
        <p:sp>
          <p:nvSpPr>
            <p:cNvPr id="80907" name="Line 20"/>
            <p:cNvSpPr>
              <a:spLocks noChangeShapeType="1"/>
            </p:cNvSpPr>
            <p:nvPr/>
          </p:nvSpPr>
          <p:spPr bwMode="auto">
            <a:xfrm>
              <a:off x="511" y="2330"/>
              <a:ext cx="52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8" name="Text Box 21"/>
            <p:cNvSpPr txBox="1">
              <a:spLocks noChangeArrowheads="1"/>
            </p:cNvSpPr>
            <p:nvPr/>
          </p:nvSpPr>
          <p:spPr bwMode="auto">
            <a:xfrm>
              <a:off x="398" y="1824"/>
              <a:ext cx="288"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eaLnBrk="1" hangingPunct="1">
                <a:spcBef>
                  <a:spcPct val="50000"/>
                </a:spcBef>
                <a:buClrTx/>
                <a:buFontTx/>
                <a:buNone/>
              </a:pPr>
              <a:r>
                <a:rPr kumimoji="0" lang="en-US" altLang="en-US" sz="2700" b="1">
                  <a:solidFill>
                    <a:srgbClr val="002060"/>
                  </a:solidFill>
                  <a:latin typeface="Times New Roman" panose="02020603050405020304" pitchFamily="18" charset="0"/>
                </a:rPr>
                <a:t>+</a:t>
              </a:r>
            </a:p>
          </p:txBody>
        </p:sp>
      </p:grpSp>
      <p:sp>
        <p:nvSpPr>
          <p:cNvPr id="8" name="Text Box 51"/>
          <p:cNvSpPr txBox="1">
            <a:spLocks noChangeArrowheads="1"/>
          </p:cNvSpPr>
          <p:nvPr/>
        </p:nvSpPr>
        <p:spPr bwMode="auto">
          <a:xfrm>
            <a:off x="2962276" y="2427288"/>
            <a:ext cx="88582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eaLnBrk="1" hangingPunct="1">
              <a:spcBef>
                <a:spcPct val="0"/>
              </a:spcBef>
              <a:buClrTx/>
              <a:buFontTx/>
              <a:buNone/>
            </a:pPr>
            <a:r>
              <a:rPr kumimoji="0" lang="en-US" altLang="en-US" sz="2700" b="1" dirty="0">
                <a:solidFill>
                  <a:srgbClr val="FF0000"/>
                </a:solidFill>
                <a:latin typeface="Times New Roman" panose="02020603050405020304" pitchFamily="18" charset="0"/>
              </a:rPr>
              <a:t> 8 2</a:t>
            </a:r>
          </a:p>
        </p:txBody>
      </p:sp>
      <p:sp>
        <p:nvSpPr>
          <p:cNvPr id="9" name="TextBox 8"/>
          <p:cNvSpPr txBox="1"/>
          <p:nvPr/>
        </p:nvSpPr>
        <p:spPr>
          <a:xfrm>
            <a:off x="2286000" y="457201"/>
            <a:ext cx="1752600" cy="708025"/>
          </a:xfrm>
          <a:prstGeom prst="rect">
            <a:avLst/>
          </a:prstGeom>
          <a:noFill/>
        </p:spPr>
        <p:txBody>
          <a:bodyPr>
            <a:spAutoFit/>
          </a:bodyPr>
          <a:lstStyle/>
          <a:p>
            <a:pPr>
              <a:defRPr/>
            </a:pPr>
            <a:r>
              <a:rPr lang="en-US" sz="4000" dirty="0">
                <a:solidFill>
                  <a:schemeClr val="tx2">
                    <a:lumMod val="90000"/>
                    <a:lumOff val="10000"/>
                  </a:schemeClr>
                </a:solidFill>
                <a:latin typeface="Times New Roman" panose="02020603050405020304" pitchFamily="18" charset="0"/>
                <a:cs typeface="Times New Roman" panose="02020603050405020304" pitchFamily="18" charset="0"/>
              </a:rPr>
              <a:t>4 </a:t>
            </a:r>
            <a:r>
              <a:rPr lang="en-US" sz="4000" dirty="0" err="1">
                <a:solidFill>
                  <a:schemeClr val="tx2">
                    <a:lumMod val="90000"/>
                    <a:lumOff val="10000"/>
                  </a:schemeClr>
                </a:solidFill>
                <a:latin typeface="Times New Roman" panose="02020603050405020304" pitchFamily="18" charset="0"/>
                <a:cs typeface="Times New Roman" panose="02020603050405020304" pitchFamily="18" charset="0"/>
              </a:rPr>
              <a:t>Tính</a:t>
            </a:r>
            <a:endParaRPr lang="en-US" sz="4000" dirty="0">
              <a:solidFill>
                <a:schemeClr val="tx2">
                  <a:lumMod val="90000"/>
                  <a:lumOff val="10000"/>
                </a:schemeClr>
              </a:solidFill>
              <a:latin typeface="Times New Roman" panose="02020603050405020304" pitchFamily="18" charset="0"/>
              <a:cs typeface="Times New Roman" panose="02020603050405020304" pitchFamily="18" charset="0"/>
            </a:endParaRPr>
          </a:p>
        </p:txBody>
      </p:sp>
      <p:grpSp>
        <p:nvGrpSpPr>
          <p:cNvPr id="10" name="Group 18"/>
          <p:cNvGrpSpPr>
            <a:grpSpLocks/>
          </p:cNvGrpSpPr>
          <p:nvPr/>
        </p:nvGrpSpPr>
        <p:grpSpPr bwMode="auto">
          <a:xfrm>
            <a:off x="6172201" y="1626000"/>
            <a:ext cx="1017693" cy="922735"/>
            <a:chOff x="398" y="1603"/>
            <a:chExt cx="854" cy="775"/>
          </a:xfrm>
        </p:grpSpPr>
        <p:sp>
          <p:nvSpPr>
            <p:cNvPr id="80903" name="Text Box 19"/>
            <p:cNvSpPr txBox="1">
              <a:spLocks noChangeArrowheads="1"/>
            </p:cNvSpPr>
            <p:nvPr/>
          </p:nvSpPr>
          <p:spPr bwMode="auto">
            <a:xfrm>
              <a:off x="448" y="1603"/>
              <a:ext cx="804" cy="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eaLnBrk="1" hangingPunct="1">
                <a:spcBef>
                  <a:spcPct val="0"/>
                </a:spcBef>
                <a:buClrTx/>
                <a:buFontTx/>
                <a:buNone/>
              </a:pPr>
              <a:r>
                <a:rPr kumimoji="0" lang="en-US" altLang="en-US" sz="2700" b="1" dirty="0">
                  <a:solidFill>
                    <a:srgbClr val="002060"/>
                  </a:solidFill>
                  <a:latin typeface="Times New Roman" panose="02020603050405020304" pitchFamily="18" charset="0"/>
                </a:rPr>
                <a:t>  79</a:t>
              </a:r>
            </a:p>
            <a:p>
              <a:pPr eaLnBrk="1" hangingPunct="1">
                <a:spcBef>
                  <a:spcPct val="0"/>
                </a:spcBef>
                <a:buClrTx/>
                <a:buFontTx/>
                <a:buNone/>
              </a:pPr>
              <a:r>
                <a:rPr kumimoji="0" lang="en-US" altLang="en-US" sz="2700" b="1" dirty="0">
                  <a:solidFill>
                    <a:srgbClr val="002060"/>
                  </a:solidFill>
                  <a:latin typeface="Times New Roman" panose="02020603050405020304" pitchFamily="18" charset="0"/>
                </a:rPr>
                <a:t>  16</a:t>
              </a:r>
            </a:p>
          </p:txBody>
        </p:sp>
        <p:sp>
          <p:nvSpPr>
            <p:cNvPr id="80904" name="Line 20"/>
            <p:cNvSpPr>
              <a:spLocks noChangeShapeType="1"/>
            </p:cNvSpPr>
            <p:nvPr/>
          </p:nvSpPr>
          <p:spPr bwMode="auto">
            <a:xfrm>
              <a:off x="511" y="2330"/>
              <a:ext cx="52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5" name="Text Box 21"/>
            <p:cNvSpPr txBox="1">
              <a:spLocks noChangeArrowheads="1"/>
            </p:cNvSpPr>
            <p:nvPr/>
          </p:nvSpPr>
          <p:spPr bwMode="auto">
            <a:xfrm>
              <a:off x="398" y="1824"/>
              <a:ext cx="288"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eaLnBrk="1" hangingPunct="1">
                <a:spcBef>
                  <a:spcPct val="50000"/>
                </a:spcBef>
                <a:buClrTx/>
                <a:buFontTx/>
                <a:buNone/>
              </a:pPr>
              <a:r>
                <a:rPr kumimoji="0" lang="en-US" altLang="en-US" sz="2700" b="1">
                  <a:solidFill>
                    <a:srgbClr val="002060"/>
                  </a:solidFill>
                  <a:latin typeface="Times New Roman" panose="02020603050405020304" pitchFamily="18" charset="0"/>
                </a:rPr>
                <a:t>+</a:t>
              </a:r>
            </a:p>
          </p:txBody>
        </p:sp>
      </p:grpSp>
      <p:sp>
        <p:nvSpPr>
          <p:cNvPr id="14" name="Text Box 51"/>
          <p:cNvSpPr txBox="1">
            <a:spLocks noChangeArrowheads="1"/>
          </p:cNvSpPr>
          <p:nvPr/>
        </p:nvSpPr>
        <p:spPr bwMode="auto">
          <a:xfrm>
            <a:off x="6072491" y="2557863"/>
            <a:ext cx="88582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eaLnBrk="1" hangingPunct="1">
              <a:spcBef>
                <a:spcPct val="0"/>
              </a:spcBef>
              <a:buClrTx/>
              <a:buFontTx/>
              <a:buNone/>
            </a:pPr>
            <a:r>
              <a:rPr kumimoji="0" lang="en-US" altLang="en-US" sz="2700" b="1" dirty="0">
                <a:solidFill>
                  <a:srgbClr val="FF0000"/>
                </a:solidFill>
                <a:latin typeface="Times New Roman" panose="02020603050405020304" pitchFamily="18" charset="0"/>
              </a:rPr>
              <a:t>   8 5</a:t>
            </a:r>
          </a:p>
        </p:txBody>
      </p:sp>
    </p:spTree>
    <p:extLst>
      <p:ext uri="{BB962C8B-B14F-4D97-AF65-F5344CB8AC3E}">
        <p14:creationId xmlns:p14="http://schemas.microsoft.com/office/powerpoint/2010/main" val="3354790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2" presetClass="entr" presetSubtype="1"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slide(fromTop)">
                                      <p:cBhvr>
                                        <p:cTn id="16" dur="1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to="" calcmode="lin" valueType="num">
                                      <p:cBhvr>
                                        <p:cTn id="21" dur="1" fill="hold"/>
                                        <p:tgtEl>
                                          <p:spTgt spid="8">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 to="" calcmode="lin" valueType="num">
                                      <p:cBhvr>
                                        <p:cTn id="26" dur="1" fill="hold"/>
                                        <p:tgtEl>
                                          <p:spTgt spid="14">
                                            <p:txEl>
                                              <p:pRg st="0" end="0"/>
                                            </p:txEl>
                                          </p:spTgt>
                                        </p:tgtEl>
                                        <p:attrNameLst>
                                          <p:attrName/>
                                        </p:attrNameLst>
                                      </p:cBhvr>
                                    </p:anim>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2" presetClass="entr" presetSubtype="1" fill="hold" grpId="0" nodeType="with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slide(fromTop)">
                                      <p:cBhvr>
                                        <p:cTn id="32" dur="1000"/>
                                        <p:tgtEl>
                                          <p:spTgt spid="14">
                                            <p:txEl>
                                              <p:pRg st="0" end="0"/>
                                            </p:txEl>
                                          </p:spTgt>
                                        </p:tgtEl>
                                      </p:cBhvr>
                                    </p:animEffect>
                                  </p:childTnLst>
                                </p:cTn>
                              </p:par>
                            </p:childTnLst>
                          </p:cTn>
                        </p:par>
                      </p:childTnLst>
                    </p:cTn>
                  </p:par>
                </p:childTnLst>
              </p:cTn>
              <p:nextCondLst>
                <p:cond evt="onClick" delay="0">
                  <p:tgtEl>
                    <p:spTgt spid="10"/>
                  </p:tgtEl>
                </p:cond>
              </p:nextCondLst>
            </p:seq>
          </p:childTnLst>
        </p:cTn>
      </p:par>
    </p:tnLst>
    <p:bldLst>
      <p:bldP spid="8" grpId="0" build="allAtOnce"/>
      <p:bldP spid="14"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0" y="1"/>
            <a:ext cx="9144000" cy="46672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err="1">
                <a:solidFill>
                  <a:schemeClr val="bg1"/>
                </a:solidFill>
                <a:latin typeface="Times New Roman" panose="02020603050405020304" pitchFamily="18" charset="0"/>
              </a:rPr>
              <a:t>Thứ</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hai</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ngày</a:t>
            </a:r>
            <a:r>
              <a:rPr lang="en-US" altLang="en-US" sz="2400" b="1" dirty="0">
                <a:solidFill>
                  <a:schemeClr val="bg1"/>
                </a:solidFill>
                <a:latin typeface="Times New Roman" panose="02020603050405020304" pitchFamily="18" charset="0"/>
              </a:rPr>
              <a:t> 5 </a:t>
            </a:r>
            <a:r>
              <a:rPr lang="en-US" altLang="en-US" sz="2400" b="1" dirty="0" err="1">
                <a:solidFill>
                  <a:schemeClr val="bg1"/>
                </a:solidFill>
                <a:latin typeface="Times New Roman" panose="02020603050405020304" pitchFamily="18" charset="0"/>
              </a:rPr>
              <a:t>tháng</a:t>
            </a:r>
            <a:r>
              <a:rPr lang="en-US" altLang="en-US" sz="2400" b="1" dirty="0">
                <a:solidFill>
                  <a:schemeClr val="bg1"/>
                </a:solidFill>
                <a:latin typeface="Times New Roman" panose="02020603050405020304" pitchFamily="18" charset="0"/>
              </a:rPr>
              <a:t> 10 </a:t>
            </a:r>
            <a:r>
              <a:rPr lang="en-US" altLang="en-US" sz="2400" b="1" dirty="0" err="1">
                <a:solidFill>
                  <a:schemeClr val="bg1"/>
                </a:solidFill>
                <a:latin typeface="Times New Roman" panose="02020603050405020304" pitchFamily="18" charset="0"/>
              </a:rPr>
              <a:t>năm</a:t>
            </a:r>
            <a:r>
              <a:rPr lang="en-US" altLang="en-US" sz="2400" b="1" dirty="0">
                <a:solidFill>
                  <a:schemeClr val="bg1"/>
                </a:solidFill>
                <a:latin typeface="Times New Roman" panose="02020603050405020304" pitchFamily="18" charset="0"/>
              </a:rPr>
              <a:t> 2020</a:t>
            </a:r>
          </a:p>
        </p:txBody>
      </p:sp>
      <p:sp>
        <p:nvSpPr>
          <p:cNvPr id="5" name="TextBox 4"/>
          <p:cNvSpPr txBox="1"/>
          <p:nvPr/>
        </p:nvSpPr>
        <p:spPr>
          <a:xfrm>
            <a:off x="1682750" y="339090"/>
            <a:ext cx="10280650" cy="1600438"/>
          </a:xfrm>
          <a:prstGeom prst="rect">
            <a:avLst/>
          </a:prstGeom>
          <a:noFill/>
        </p:spPr>
        <p:txBody>
          <a:bodyPr wrap="square" rtlCol="0">
            <a:spAutoFit/>
          </a:bodyPr>
          <a:lstStyle/>
          <a:p>
            <a:r>
              <a:rPr lang="en-US" sz="4000" u="sng" dirty="0" err="1">
                <a:solidFill>
                  <a:srgbClr val="FF0000"/>
                </a:solidFill>
                <a:latin typeface="Times New Roman" panose="02020603050405020304" pitchFamily="18" charset="0"/>
                <a:cs typeface="Times New Roman" panose="02020603050405020304" pitchFamily="18" charset="0"/>
              </a:rPr>
              <a:t>Toán</a:t>
            </a:r>
            <a:endParaRPr lang="en-US" sz="4000" u="sng" dirty="0">
              <a:solidFill>
                <a:srgbClr val="FF0000"/>
              </a:solidFill>
              <a:latin typeface="Times New Roman" panose="02020603050405020304" pitchFamily="18" charset="0"/>
              <a:cs typeface="Times New Roman" panose="02020603050405020304" pitchFamily="18" charset="0"/>
            </a:endParaRPr>
          </a:p>
          <a:p>
            <a:r>
              <a:rPr lang="en-US" sz="4000" u="sng" dirty="0" err="1">
                <a:solidFill>
                  <a:srgbClr val="FF0000"/>
                </a:solidFill>
                <a:latin typeface="Times New Roman" panose="02020603050405020304" pitchFamily="18" charset="0"/>
                <a:cs typeface="Times New Roman" panose="02020603050405020304" pitchFamily="18" charset="0"/>
              </a:rPr>
              <a:t>Bài</a:t>
            </a:r>
            <a:r>
              <a:rPr lang="en-US" sz="4000" u="sng" dirty="0">
                <a:solidFill>
                  <a:srgbClr val="FF0000"/>
                </a:solidFill>
                <a:latin typeface="Times New Roman" panose="02020603050405020304" pitchFamily="18" charset="0"/>
                <a:cs typeface="Times New Roman" panose="02020603050405020304" pitchFamily="18" charset="0"/>
              </a:rPr>
              <a:t> 11</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chữ</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nhật</a:t>
            </a:r>
            <a:r>
              <a:rPr lang="en-US" sz="4000">
                <a:solidFill>
                  <a:srgbClr val="FF0000"/>
                </a:solidFill>
                <a:latin typeface="Times New Roman" panose="02020603050405020304" pitchFamily="18" charset="0"/>
                <a:cs typeface="Times New Roman" panose="02020603050405020304" pitchFamily="18" charset="0"/>
              </a:rPr>
              <a:t> - hình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tứ</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giác</a:t>
            </a:r>
            <a:r>
              <a:rPr lang="en-US" sz="4000" dirty="0">
                <a:solidFill>
                  <a:srgbClr val="FF0000"/>
                </a:solidFill>
                <a:latin typeface="Times New Roman" panose="02020603050405020304" pitchFamily="18" charset="0"/>
                <a:cs typeface="Times New Roman" panose="02020603050405020304" pitchFamily="18" charset="0"/>
              </a:rPr>
              <a:t>(</a:t>
            </a:r>
            <a:r>
              <a:rPr lang="en-US" sz="4000" dirty="0" err="1">
                <a:solidFill>
                  <a:srgbClr val="FF0000"/>
                </a:solidFill>
                <a:latin typeface="Times New Roman" panose="02020603050405020304" pitchFamily="18" charset="0"/>
                <a:cs typeface="Times New Roman" panose="02020603050405020304" pitchFamily="18" charset="0"/>
              </a:rPr>
              <a:t>T1</a:t>
            </a:r>
            <a:r>
              <a:rPr lang="en-US" sz="4000" dirty="0">
                <a:solidFill>
                  <a:srgbClr val="FF0000"/>
                </a:solidFill>
                <a:latin typeface="Times New Roman" panose="02020603050405020304" pitchFamily="18" charset="0"/>
                <a:cs typeface="Times New Roman" panose="02020603050405020304" pitchFamily="18" charset="0"/>
              </a:rPr>
              <a:t>)</a:t>
            </a:r>
          </a:p>
          <a:p>
            <a:endParaRPr lang="en-US" dirty="0"/>
          </a:p>
        </p:txBody>
      </p:sp>
      <p:sp>
        <p:nvSpPr>
          <p:cNvPr id="6" name="Text Box 5"/>
          <p:cNvSpPr txBox="1">
            <a:spLocks noChangeArrowheads="1"/>
          </p:cNvSpPr>
          <p:nvPr/>
        </p:nvSpPr>
        <p:spPr bwMode="auto">
          <a:xfrm>
            <a:off x="424921" y="1592903"/>
            <a:ext cx="75168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3200" b="1" u="sng" dirty="0">
                <a:latin typeface="Arial" panose="020B0604020202020204" pitchFamily="34" charset="0"/>
              </a:rPr>
              <a:t>1: </a:t>
            </a:r>
            <a:r>
              <a:rPr lang="en-US" altLang="en-US" sz="3200" b="1" u="sng" dirty="0" err="1">
                <a:latin typeface="Arial" panose="020B0604020202020204" pitchFamily="34" charset="0"/>
              </a:rPr>
              <a:t>Hình</a:t>
            </a:r>
            <a:r>
              <a:rPr lang="en-US" altLang="en-US" sz="3200" b="1" u="sng" dirty="0">
                <a:latin typeface="Arial" panose="020B0604020202020204" pitchFamily="34" charset="0"/>
              </a:rPr>
              <a:t> </a:t>
            </a:r>
            <a:r>
              <a:rPr lang="en-US" altLang="en-US" sz="3200" b="1" u="sng" dirty="0" err="1">
                <a:latin typeface="Arial" panose="020B0604020202020204" pitchFamily="34" charset="0"/>
              </a:rPr>
              <a:t>nào</a:t>
            </a:r>
            <a:r>
              <a:rPr lang="en-US" altLang="en-US" sz="3200" b="1" u="sng" dirty="0">
                <a:latin typeface="Arial" panose="020B0604020202020204" pitchFamily="34" charset="0"/>
              </a:rPr>
              <a:t> </a:t>
            </a:r>
            <a:r>
              <a:rPr lang="en-US" altLang="en-US" sz="3200" b="1" u="sng" dirty="0" err="1">
                <a:latin typeface="Arial" panose="020B0604020202020204" pitchFamily="34" charset="0"/>
              </a:rPr>
              <a:t>giống</a:t>
            </a:r>
            <a:r>
              <a:rPr lang="en-US" altLang="en-US" sz="3200" b="1" u="sng" dirty="0">
                <a:latin typeface="Arial" panose="020B0604020202020204" pitchFamily="34" charset="0"/>
              </a:rPr>
              <a:t> </a:t>
            </a:r>
            <a:r>
              <a:rPr lang="en-US" altLang="en-US" sz="3200" b="1" u="sng" dirty="0" err="1">
                <a:latin typeface="Arial" panose="020B0604020202020204" pitchFamily="34" charset="0"/>
              </a:rPr>
              <a:t>nhau</a:t>
            </a:r>
            <a:r>
              <a:rPr lang="en-US" altLang="en-US" sz="3200" b="1" u="sng" dirty="0">
                <a:latin typeface="Arial" panose="020B0604020202020204" pitchFamily="34" charset="0"/>
              </a:rPr>
              <a:t>?</a:t>
            </a:r>
            <a:endParaRPr lang="vi-VN" altLang="en-US" sz="3200" b="1" u="sng" dirty="0"/>
          </a:p>
        </p:txBody>
      </p:sp>
      <p:sp>
        <p:nvSpPr>
          <p:cNvPr id="7" name="Rectangle 6"/>
          <p:cNvSpPr>
            <a:spLocks noChangeArrowheads="1"/>
          </p:cNvSpPr>
          <p:nvPr/>
        </p:nvSpPr>
        <p:spPr bwMode="auto">
          <a:xfrm>
            <a:off x="4956187" y="5085293"/>
            <a:ext cx="1828800" cy="1752600"/>
          </a:xfrm>
          <a:prstGeom prst="rect">
            <a:avLst/>
          </a:prstGeom>
          <a:solidFill>
            <a:srgbClr val="3399FF"/>
          </a:solidFill>
          <a:ln w="9525">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7"/>
          <p:cNvSpPr>
            <a:spLocks noChangeArrowheads="1"/>
          </p:cNvSpPr>
          <p:nvPr/>
        </p:nvSpPr>
        <p:spPr bwMode="auto">
          <a:xfrm>
            <a:off x="4324362" y="3358093"/>
            <a:ext cx="3181350" cy="1371600"/>
          </a:xfrm>
          <a:prstGeom prst="triangle">
            <a:avLst>
              <a:gd name="adj"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5159200" y="1831292"/>
            <a:ext cx="1916300" cy="1423614"/>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12"/>
          <p:cNvSpPr txBox="1">
            <a:spLocks noChangeArrowheads="1"/>
          </p:cNvSpPr>
          <p:nvPr/>
        </p:nvSpPr>
        <p:spPr bwMode="auto">
          <a:xfrm>
            <a:off x="8712212" y="2294468"/>
            <a:ext cx="2787650" cy="641350"/>
          </a:xfrm>
          <a:prstGeom prst="rect">
            <a:avLst/>
          </a:prstGeom>
          <a:gradFill rotWithShape="1">
            <a:gsLst>
              <a:gs pos="0">
                <a:srgbClr val="1FF156"/>
              </a:gs>
              <a:gs pos="50000">
                <a:schemeClr val="bg1"/>
              </a:gs>
              <a:gs pos="100000">
                <a:srgbClr val="1FF156"/>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t>Hình tròn</a:t>
            </a:r>
          </a:p>
        </p:txBody>
      </p:sp>
      <p:sp>
        <p:nvSpPr>
          <p:cNvPr id="11" name="Text Box 14"/>
          <p:cNvSpPr txBox="1">
            <a:spLocks noChangeArrowheads="1"/>
          </p:cNvSpPr>
          <p:nvPr/>
        </p:nvSpPr>
        <p:spPr bwMode="auto">
          <a:xfrm>
            <a:off x="8669350" y="4020081"/>
            <a:ext cx="2787650" cy="641350"/>
          </a:xfrm>
          <a:prstGeom prst="rect">
            <a:avLst/>
          </a:prstGeom>
          <a:gradFill rotWithShape="1">
            <a:gsLst>
              <a:gs pos="0">
                <a:srgbClr val="1FF156"/>
              </a:gs>
              <a:gs pos="50000">
                <a:schemeClr val="bg1"/>
              </a:gs>
              <a:gs pos="100000">
                <a:srgbClr val="1FF156"/>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t>Hình tam giác</a:t>
            </a:r>
          </a:p>
        </p:txBody>
      </p:sp>
      <p:sp>
        <p:nvSpPr>
          <p:cNvPr id="12" name="Text Box 15"/>
          <p:cNvSpPr txBox="1">
            <a:spLocks noChangeArrowheads="1"/>
          </p:cNvSpPr>
          <p:nvPr/>
        </p:nvSpPr>
        <p:spPr bwMode="auto">
          <a:xfrm>
            <a:off x="8689987" y="6060018"/>
            <a:ext cx="2787650" cy="641350"/>
          </a:xfrm>
          <a:prstGeom prst="rect">
            <a:avLst/>
          </a:prstGeom>
          <a:gradFill rotWithShape="1">
            <a:gsLst>
              <a:gs pos="0">
                <a:srgbClr val="1FF156"/>
              </a:gs>
              <a:gs pos="50000">
                <a:schemeClr val="bg1"/>
              </a:gs>
              <a:gs pos="100000">
                <a:srgbClr val="1FF156"/>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t>Hình vuông</a:t>
            </a:r>
          </a:p>
        </p:txBody>
      </p:sp>
      <p:pic>
        <p:nvPicPr>
          <p:cNvPr id="3" name="Picture 2"/>
          <p:cNvPicPr>
            <a:picLocks noChangeAspect="1"/>
          </p:cNvPicPr>
          <p:nvPr/>
        </p:nvPicPr>
        <p:blipFill>
          <a:blip r:embed="rId2"/>
          <a:stretch>
            <a:fillRect/>
          </a:stretch>
        </p:blipFill>
        <p:spPr>
          <a:xfrm>
            <a:off x="0" y="1592903"/>
            <a:ext cx="12192000" cy="5366697"/>
          </a:xfrm>
          <a:prstGeom prst="rect">
            <a:avLst/>
          </a:prstGeom>
        </p:spPr>
      </p:pic>
    </p:spTree>
    <p:extLst>
      <p:ext uri="{BB962C8B-B14F-4D97-AF65-F5344CB8AC3E}">
        <p14:creationId xmlns:p14="http://schemas.microsoft.com/office/powerpoint/2010/main" val="151670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4"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par>
                                <p:cTn id="16" presetID="4"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xit" presetSubtype="0" fill="hold" grpId="1" nodeType="clickEffect">
                                  <p:stCondLst>
                                    <p:cond delay="0"/>
                                  </p:stCondLst>
                                  <p:childTnLst>
                                    <p:animEffect transition="out" filter="fade">
                                      <p:cBhvr>
                                        <p:cTn id="37" dur="1000"/>
                                        <p:tgtEl>
                                          <p:spTgt spid="6"/>
                                        </p:tgtEl>
                                      </p:cBhvr>
                                    </p:animEffect>
                                    <p:anim calcmode="lin" valueType="num">
                                      <p:cBhvr>
                                        <p:cTn id="38" dur="1000"/>
                                        <p:tgtEl>
                                          <p:spTgt spid="6"/>
                                        </p:tgtEl>
                                        <p:attrNameLst>
                                          <p:attrName>ppt_x</p:attrName>
                                        </p:attrNameLst>
                                      </p:cBhvr>
                                      <p:tavLst>
                                        <p:tav tm="0">
                                          <p:val>
                                            <p:strVal val="ppt_x"/>
                                          </p:val>
                                        </p:tav>
                                        <p:tav tm="100000">
                                          <p:val>
                                            <p:strVal val="ppt_x"/>
                                          </p:val>
                                        </p:tav>
                                      </p:tavLst>
                                    </p:anim>
                                    <p:anim calcmode="lin" valueType="num">
                                      <p:cBhvr>
                                        <p:cTn id="39" dur="1000"/>
                                        <p:tgtEl>
                                          <p:spTgt spid="6"/>
                                        </p:tgtEl>
                                        <p:attrNameLst>
                                          <p:attrName>ppt_y</p:attrName>
                                        </p:attrNameLst>
                                      </p:cBhvr>
                                      <p:tavLst>
                                        <p:tav tm="0">
                                          <p:val>
                                            <p:strVal val="ppt_y"/>
                                          </p:val>
                                        </p:tav>
                                        <p:tav tm="100000">
                                          <p:val>
                                            <p:strVal val="ppt_y-.1"/>
                                          </p:val>
                                        </p:tav>
                                      </p:tavLst>
                                    </p:anim>
                                    <p:set>
                                      <p:cBhvr>
                                        <p:cTn id="40" dur="1" fill="hold">
                                          <p:stCondLst>
                                            <p:cond delay="999"/>
                                          </p:stCondLst>
                                        </p:cTn>
                                        <p:tgtEl>
                                          <p:spTgt spid="6"/>
                                        </p:tgtEl>
                                        <p:attrNameLst>
                                          <p:attrName>style.visibility</p:attrName>
                                        </p:attrNameLst>
                                      </p:cBhvr>
                                      <p:to>
                                        <p:strVal val="hidden"/>
                                      </p:to>
                                    </p:set>
                                  </p:childTnLst>
                                </p:cTn>
                              </p:par>
                              <p:par>
                                <p:cTn id="41" presetID="47" presetClass="exit" presetSubtype="0" fill="hold" grpId="0" nodeType="withEffect">
                                  <p:stCondLst>
                                    <p:cond delay="0"/>
                                  </p:stCondLst>
                                  <p:childTnLst>
                                    <p:animEffect transition="out" filter="fade">
                                      <p:cBhvr>
                                        <p:cTn id="42" dur="1000"/>
                                        <p:tgtEl>
                                          <p:spTgt spid="9"/>
                                        </p:tgtEl>
                                      </p:cBhvr>
                                    </p:animEffect>
                                    <p:anim calcmode="lin" valueType="num">
                                      <p:cBhvr>
                                        <p:cTn id="43" dur="1000"/>
                                        <p:tgtEl>
                                          <p:spTgt spid="9"/>
                                        </p:tgtEl>
                                        <p:attrNameLst>
                                          <p:attrName>ppt_x</p:attrName>
                                        </p:attrNameLst>
                                      </p:cBhvr>
                                      <p:tavLst>
                                        <p:tav tm="0">
                                          <p:val>
                                            <p:strVal val="ppt_x"/>
                                          </p:val>
                                        </p:tav>
                                        <p:tav tm="100000">
                                          <p:val>
                                            <p:strVal val="ppt_x"/>
                                          </p:val>
                                        </p:tav>
                                      </p:tavLst>
                                    </p:anim>
                                    <p:anim calcmode="lin" valueType="num">
                                      <p:cBhvr>
                                        <p:cTn id="44" dur="1000"/>
                                        <p:tgtEl>
                                          <p:spTgt spid="9"/>
                                        </p:tgtEl>
                                        <p:attrNameLst>
                                          <p:attrName>ppt_y</p:attrName>
                                        </p:attrNameLst>
                                      </p:cBhvr>
                                      <p:tavLst>
                                        <p:tav tm="0">
                                          <p:val>
                                            <p:strVal val="ppt_y"/>
                                          </p:val>
                                        </p:tav>
                                        <p:tav tm="100000">
                                          <p:val>
                                            <p:strVal val="ppt_y-.1"/>
                                          </p:val>
                                        </p:tav>
                                      </p:tavLst>
                                    </p:anim>
                                    <p:set>
                                      <p:cBhvr>
                                        <p:cTn id="45" dur="1" fill="hold">
                                          <p:stCondLst>
                                            <p:cond delay="999"/>
                                          </p:stCondLst>
                                        </p:cTn>
                                        <p:tgtEl>
                                          <p:spTgt spid="9"/>
                                        </p:tgtEl>
                                        <p:attrNameLst>
                                          <p:attrName>style.visibility</p:attrName>
                                        </p:attrNameLst>
                                      </p:cBhvr>
                                      <p:to>
                                        <p:strVal val="hidden"/>
                                      </p:to>
                                    </p:set>
                                  </p:childTnLst>
                                </p:cTn>
                              </p:par>
                              <p:par>
                                <p:cTn id="46" presetID="47" presetClass="exit" presetSubtype="0" fill="hold" grpId="0" nodeType="withEffect">
                                  <p:stCondLst>
                                    <p:cond delay="0"/>
                                  </p:stCondLst>
                                  <p:childTnLst>
                                    <p:animEffect transition="out" filter="fade">
                                      <p:cBhvr>
                                        <p:cTn id="47" dur="1000"/>
                                        <p:tgtEl>
                                          <p:spTgt spid="8"/>
                                        </p:tgtEl>
                                      </p:cBhvr>
                                    </p:animEffect>
                                    <p:anim calcmode="lin" valueType="num">
                                      <p:cBhvr>
                                        <p:cTn id="48" dur="1000"/>
                                        <p:tgtEl>
                                          <p:spTgt spid="8"/>
                                        </p:tgtEl>
                                        <p:attrNameLst>
                                          <p:attrName>ppt_x</p:attrName>
                                        </p:attrNameLst>
                                      </p:cBhvr>
                                      <p:tavLst>
                                        <p:tav tm="0">
                                          <p:val>
                                            <p:strVal val="ppt_x"/>
                                          </p:val>
                                        </p:tav>
                                        <p:tav tm="100000">
                                          <p:val>
                                            <p:strVal val="ppt_x"/>
                                          </p:val>
                                        </p:tav>
                                      </p:tavLst>
                                    </p:anim>
                                    <p:anim calcmode="lin" valueType="num">
                                      <p:cBhvr>
                                        <p:cTn id="49" dur="1000"/>
                                        <p:tgtEl>
                                          <p:spTgt spid="8"/>
                                        </p:tgtEl>
                                        <p:attrNameLst>
                                          <p:attrName>ppt_y</p:attrName>
                                        </p:attrNameLst>
                                      </p:cBhvr>
                                      <p:tavLst>
                                        <p:tav tm="0">
                                          <p:val>
                                            <p:strVal val="ppt_y"/>
                                          </p:val>
                                        </p:tav>
                                        <p:tav tm="100000">
                                          <p:val>
                                            <p:strVal val="ppt_y-.1"/>
                                          </p:val>
                                        </p:tav>
                                      </p:tavLst>
                                    </p:anim>
                                    <p:set>
                                      <p:cBhvr>
                                        <p:cTn id="50" dur="1" fill="hold">
                                          <p:stCondLst>
                                            <p:cond delay="999"/>
                                          </p:stCondLst>
                                        </p:cTn>
                                        <p:tgtEl>
                                          <p:spTgt spid="8"/>
                                        </p:tgtEl>
                                        <p:attrNameLst>
                                          <p:attrName>style.visibility</p:attrName>
                                        </p:attrNameLst>
                                      </p:cBhvr>
                                      <p:to>
                                        <p:strVal val="hidden"/>
                                      </p:to>
                                    </p:set>
                                  </p:childTnLst>
                                </p:cTn>
                              </p:par>
                              <p:par>
                                <p:cTn id="51" presetID="47" presetClass="exit" presetSubtype="0" fill="hold" grpId="0" nodeType="withEffect">
                                  <p:stCondLst>
                                    <p:cond delay="0"/>
                                  </p:stCondLst>
                                  <p:childTnLst>
                                    <p:animEffect transition="out" filter="fade">
                                      <p:cBhvr>
                                        <p:cTn id="52" dur="1000"/>
                                        <p:tgtEl>
                                          <p:spTgt spid="7"/>
                                        </p:tgtEl>
                                      </p:cBhvr>
                                    </p:animEffect>
                                    <p:anim calcmode="lin" valueType="num">
                                      <p:cBhvr>
                                        <p:cTn id="53" dur="1000"/>
                                        <p:tgtEl>
                                          <p:spTgt spid="7"/>
                                        </p:tgtEl>
                                        <p:attrNameLst>
                                          <p:attrName>ppt_x</p:attrName>
                                        </p:attrNameLst>
                                      </p:cBhvr>
                                      <p:tavLst>
                                        <p:tav tm="0">
                                          <p:val>
                                            <p:strVal val="ppt_x"/>
                                          </p:val>
                                        </p:tav>
                                        <p:tav tm="100000">
                                          <p:val>
                                            <p:strVal val="ppt_x"/>
                                          </p:val>
                                        </p:tav>
                                      </p:tavLst>
                                    </p:anim>
                                    <p:anim calcmode="lin" valueType="num">
                                      <p:cBhvr>
                                        <p:cTn id="54" dur="1000"/>
                                        <p:tgtEl>
                                          <p:spTgt spid="7"/>
                                        </p:tgtEl>
                                        <p:attrNameLst>
                                          <p:attrName>ppt_y</p:attrName>
                                        </p:attrNameLst>
                                      </p:cBhvr>
                                      <p:tavLst>
                                        <p:tav tm="0">
                                          <p:val>
                                            <p:strVal val="ppt_y"/>
                                          </p:val>
                                        </p:tav>
                                        <p:tav tm="100000">
                                          <p:val>
                                            <p:strVal val="ppt_y-.1"/>
                                          </p:val>
                                        </p:tav>
                                      </p:tavLst>
                                    </p:anim>
                                    <p:set>
                                      <p:cBhvr>
                                        <p:cTn id="55" dur="1" fill="hold">
                                          <p:stCondLst>
                                            <p:cond delay="999"/>
                                          </p:stCondLst>
                                        </p:cTn>
                                        <p:tgtEl>
                                          <p:spTgt spid="7"/>
                                        </p:tgtEl>
                                        <p:attrNameLst>
                                          <p:attrName>style.visibility</p:attrName>
                                        </p:attrNameLst>
                                      </p:cBhvr>
                                      <p:to>
                                        <p:strVal val="hidden"/>
                                      </p:to>
                                    </p:set>
                                  </p:childTnLst>
                                </p:cTn>
                              </p:par>
                              <p:par>
                                <p:cTn id="56" presetID="47" presetClass="exit" presetSubtype="0" fill="hold" grpId="1" nodeType="withEffect">
                                  <p:stCondLst>
                                    <p:cond delay="0"/>
                                  </p:stCondLst>
                                  <p:childTnLst>
                                    <p:animEffect transition="out" filter="fade">
                                      <p:cBhvr>
                                        <p:cTn id="57" dur="1000"/>
                                        <p:tgtEl>
                                          <p:spTgt spid="10"/>
                                        </p:tgtEl>
                                      </p:cBhvr>
                                    </p:animEffect>
                                    <p:anim calcmode="lin" valueType="num">
                                      <p:cBhvr>
                                        <p:cTn id="58" dur="1000"/>
                                        <p:tgtEl>
                                          <p:spTgt spid="10"/>
                                        </p:tgtEl>
                                        <p:attrNameLst>
                                          <p:attrName>ppt_x</p:attrName>
                                        </p:attrNameLst>
                                      </p:cBhvr>
                                      <p:tavLst>
                                        <p:tav tm="0">
                                          <p:val>
                                            <p:strVal val="ppt_x"/>
                                          </p:val>
                                        </p:tav>
                                        <p:tav tm="100000">
                                          <p:val>
                                            <p:strVal val="ppt_x"/>
                                          </p:val>
                                        </p:tav>
                                      </p:tavLst>
                                    </p:anim>
                                    <p:anim calcmode="lin" valueType="num">
                                      <p:cBhvr>
                                        <p:cTn id="59" dur="1000"/>
                                        <p:tgtEl>
                                          <p:spTgt spid="10"/>
                                        </p:tgtEl>
                                        <p:attrNameLst>
                                          <p:attrName>ppt_y</p:attrName>
                                        </p:attrNameLst>
                                      </p:cBhvr>
                                      <p:tavLst>
                                        <p:tav tm="0">
                                          <p:val>
                                            <p:strVal val="ppt_y"/>
                                          </p:val>
                                        </p:tav>
                                        <p:tav tm="100000">
                                          <p:val>
                                            <p:strVal val="ppt_y-.1"/>
                                          </p:val>
                                        </p:tav>
                                      </p:tavLst>
                                    </p:anim>
                                    <p:set>
                                      <p:cBhvr>
                                        <p:cTn id="60" dur="1" fill="hold">
                                          <p:stCondLst>
                                            <p:cond delay="999"/>
                                          </p:stCondLst>
                                        </p:cTn>
                                        <p:tgtEl>
                                          <p:spTgt spid="10"/>
                                        </p:tgtEl>
                                        <p:attrNameLst>
                                          <p:attrName>style.visibility</p:attrName>
                                        </p:attrNameLst>
                                      </p:cBhvr>
                                      <p:to>
                                        <p:strVal val="hidden"/>
                                      </p:to>
                                    </p:set>
                                  </p:childTnLst>
                                </p:cTn>
                              </p:par>
                              <p:par>
                                <p:cTn id="61" presetID="47" presetClass="exit" presetSubtype="0" fill="hold" grpId="1" nodeType="withEffect">
                                  <p:stCondLst>
                                    <p:cond delay="0"/>
                                  </p:stCondLst>
                                  <p:childTnLst>
                                    <p:animEffect transition="out" filter="fade">
                                      <p:cBhvr>
                                        <p:cTn id="62" dur="1000"/>
                                        <p:tgtEl>
                                          <p:spTgt spid="11"/>
                                        </p:tgtEl>
                                      </p:cBhvr>
                                    </p:animEffect>
                                    <p:anim calcmode="lin" valueType="num">
                                      <p:cBhvr>
                                        <p:cTn id="63" dur="1000"/>
                                        <p:tgtEl>
                                          <p:spTgt spid="11"/>
                                        </p:tgtEl>
                                        <p:attrNameLst>
                                          <p:attrName>ppt_x</p:attrName>
                                        </p:attrNameLst>
                                      </p:cBhvr>
                                      <p:tavLst>
                                        <p:tav tm="0">
                                          <p:val>
                                            <p:strVal val="ppt_x"/>
                                          </p:val>
                                        </p:tav>
                                        <p:tav tm="100000">
                                          <p:val>
                                            <p:strVal val="ppt_x"/>
                                          </p:val>
                                        </p:tav>
                                      </p:tavLst>
                                    </p:anim>
                                    <p:anim calcmode="lin" valueType="num">
                                      <p:cBhvr>
                                        <p:cTn id="64" dur="1000"/>
                                        <p:tgtEl>
                                          <p:spTgt spid="11"/>
                                        </p:tgtEl>
                                        <p:attrNameLst>
                                          <p:attrName>ppt_y</p:attrName>
                                        </p:attrNameLst>
                                      </p:cBhvr>
                                      <p:tavLst>
                                        <p:tav tm="0">
                                          <p:val>
                                            <p:strVal val="ppt_y"/>
                                          </p:val>
                                        </p:tav>
                                        <p:tav tm="100000">
                                          <p:val>
                                            <p:strVal val="ppt_y-.1"/>
                                          </p:val>
                                        </p:tav>
                                      </p:tavLst>
                                    </p:anim>
                                    <p:set>
                                      <p:cBhvr>
                                        <p:cTn id="65" dur="1" fill="hold">
                                          <p:stCondLst>
                                            <p:cond delay="999"/>
                                          </p:stCondLst>
                                        </p:cTn>
                                        <p:tgtEl>
                                          <p:spTgt spid="11"/>
                                        </p:tgtEl>
                                        <p:attrNameLst>
                                          <p:attrName>style.visibility</p:attrName>
                                        </p:attrNameLst>
                                      </p:cBhvr>
                                      <p:to>
                                        <p:strVal val="hidden"/>
                                      </p:to>
                                    </p:set>
                                  </p:childTnLst>
                                </p:cTn>
                              </p:par>
                              <p:par>
                                <p:cTn id="66" presetID="47" presetClass="exit" presetSubtype="0" fill="hold" grpId="1" nodeType="withEffect">
                                  <p:stCondLst>
                                    <p:cond delay="0"/>
                                  </p:stCondLst>
                                  <p:childTnLst>
                                    <p:animEffect transition="out" filter="fade">
                                      <p:cBhvr>
                                        <p:cTn id="67" dur="1000"/>
                                        <p:tgtEl>
                                          <p:spTgt spid="12"/>
                                        </p:tgtEl>
                                      </p:cBhvr>
                                    </p:animEffect>
                                    <p:anim calcmode="lin" valueType="num">
                                      <p:cBhvr>
                                        <p:cTn id="68" dur="1000"/>
                                        <p:tgtEl>
                                          <p:spTgt spid="12"/>
                                        </p:tgtEl>
                                        <p:attrNameLst>
                                          <p:attrName>ppt_x</p:attrName>
                                        </p:attrNameLst>
                                      </p:cBhvr>
                                      <p:tavLst>
                                        <p:tav tm="0">
                                          <p:val>
                                            <p:strVal val="ppt_x"/>
                                          </p:val>
                                        </p:tav>
                                        <p:tav tm="100000">
                                          <p:val>
                                            <p:strVal val="ppt_x"/>
                                          </p:val>
                                        </p:tav>
                                      </p:tavLst>
                                    </p:anim>
                                    <p:anim calcmode="lin" valueType="num">
                                      <p:cBhvr>
                                        <p:cTn id="69" dur="1000"/>
                                        <p:tgtEl>
                                          <p:spTgt spid="12"/>
                                        </p:tgtEl>
                                        <p:attrNameLst>
                                          <p:attrName>ppt_y</p:attrName>
                                        </p:attrNameLst>
                                      </p:cBhvr>
                                      <p:tavLst>
                                        <p:tav tm="0">
                                          <p:val>
                                            <p:strVal val="ppt_y"/>
                                          </p:val>
                                        </p:tav>
                                        <p:tav tm="100000">
                                          <p:val>
                                            <p:strVal val="ppt_y-.1"/>
                                          </p:val>
                                        </p:tav>
                                      </p:tavLst>
                                    </p:anim>
                                    <p:set>
                                      <p:cBhvr>
                                        <p:cTn id="70" dur="1" fill="hold">
                                          <p:stCondLst>
                                            <p:cond delay="999"/>
                                          </p:stCondLst>
                                        </p:cTn>
                                        <p:tgtEl>
                                          <p:spTgt spid="1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strips(downLeft)">
                                      <p:cBhvr>
                                        <p:cTn id="7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8" grpId="0" animBg="1"/>
      <p:bldP spid="9" grpId="0" animBg="1"/>
      <p:bldP spid="10" grpId="0" animBg="1"/>
      <p:bldP spid="10" grpId="1" animBg="1"/>
      <p:bldP spid="11" grpId="0" animBg="1"/>
      <p:bldP spid="11" grpId="1" animBg="1"/>
      <p:bldP spid="12" grpId="0" animBg="1"/>
      <p:bldP spid="12"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0" name="Group 252"/>
          <p:cNvGrpSpPr>
            <a:grpSpLocks/>
          </p:cNvGrpSpPr>
          <p:nvPr/>
        </p:nvGrpSpPr>
        <p:grpSpPr bwMode="auto">
          <a:xfrm>
            <a:off x="8245113" y="4181354"/>
            <a:ext cx="2978150" cy="1435293"/>
            <a:chOff x="4124" y="1157"/>
            <a:chExt cx="1876" cy="708"/>
          </a:xfrm>
        </p:grpSpPr>
        <p:sp>
          <p:nvSpPr>
            <p:cNvPr id="2063" name="AutoShape 15"/>
            <p:cNvSpPr>
              <a:spLocks noChangeArrowheads="1"/>
            </p:cNvSpPr>
            <p:nvPr/>
          </p:nvSpPr>
          <p:spPr bwMode="auto">
            <a:xfrm rot="10800000">
              <a:off x="4307" y="1357"/>
              <a:ext cx="1176" cy="384"/>
            </a:xfrm>
            <a:prstGeom prst="flowChartProcess">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4" name="Text Box 16"/>
            <p:cNvSpPr txBox="1">
              <a:spLocks noChangeArrowheads="1"/>
            </p:cNvSpPr>
            <p:nvPr/>
          </p:nvSpPr>
          <p:spPr bwMode="auto">
            <a:xfrm>
              <a:off x="4124" y="1194"/>
              <a:ext cx="247"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dirty="0">
                  <a:latin typeface="Arial" panose="020B0604020202020204" pitchFamily="34" charset="0"/>
                </a:rPr>
                <a:t>E</a:t>
              </a:r>
            </a:p>
          </p:txBody>
        </p:sp>
        <p:sp>
          <p:nvSpPr>
            <p:cNvPr id="2065" name="Text Box 17"/>
            <p:cNvSpPr txBox="1">
              <a:spLocks noChangeArrowheads="1"/>
            </p:cNvSpPr>
            <p:nvPr/>
          </p:nvSpPr>
          <p:spPr bwMode="auto">
            <a:xfrm>
              <a:off x="5420" y="1157"/>
              <a:ext cx="340"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G</a:t>
              </a:r>
            </a:p>
          </p:txBody>
        </p:sp>
        <p:sp>
          <p:nvSpPr>
            <p:cNvPr id="2066" name="Text Box 18"/>
            <p:cNvSpPr txBox="1">
              <a:spLocks noChangeArrowheads="1"/>
            </p:cNvSpPr>
            <p:nvPr/>
          </p:nvSpPr>
          <p:spPr bwMode="auto">
            <a:xfrm>
              <a:off x="5520" y="1643"/>
              <a:ext cx="480"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H</a:t>
              </a:r>
            </a:p>
          </p:txBody>
        </p:sp>
        <p:sp>
          <p:nvSpPr>
            <p:cNvPr id="2068" name="Text Box 20"/>
            <p:cNvSpPr txBox="1">
              <a:spLocks noChangeArrowheads="1"/>
            </p:cNvSpPr>
            <p:nvPr/>
          </p:nvSpPr>
          <p:spPr bwMode="auto">
            <a:xfrm>
              <a:off x="4149" y="1683"/>
              <a:ext cx="354"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I</a:t>
              </a:r>
            </a:p>
          </p:txBody>
        </p:sp>
      </p:grpSp>
      <p:sp>
        <p:nvSpPr>
          <p:cNvPr id="2070" name="Text Box 22"/>
          <p:cNvSpPr txBox="1">
            <a:spLocks noChangeArrowheads="1"/>
          </p:cNvSpPr>
          <p:nvPr/>
        </p:nvSpPr>
        <p:spPr bwMode="auto">
          <a:xfrm>
            <a:off x="4034706" y="5830462"/>
            <a:ext cx="33792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400" b="1" dirty="0" err="1">
                <a:latin typeface="Times New Roman" panose="02020603050405020304" pitchFamily="18" charset="0"/>
                <a:cs typeface="Times New Roman" panose="02020603050405020304" pitchFamily="18" charset="0"/>
              </a:rPr>
              <a:t>Hình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chữ</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MNPQ</a:t>
            </a:r>
            <a:endParaRPr lang="en-US" altLang="en-US" sz="2400" b="1" dirty="0">
              <a:latin typeface="Times New Roman" panose="02020603050405020304" pitchFamily="18" charset="0"/>
              <a:cs typeface="Times New Roman" panose="02020603050405020304" pitchFamily="18" charset="0"/>
            </a:endParaRPr>
          </a:p>
        </p:txBody>
      </p:sp>
      <p:sp>
        <p:nvSpPr>
          <p:cNvPr id="2071" name="Text Box 23"/>
          <p:cNvSpPr txBox="1">
            <a:spLocks noChangeArrowheads="1"/>
          </p:cNvSpPr>
          <p:nvPr/>
        </p:nvSpPr>
        <p:spPr bwMode="auto">
          <a:xfrm>
            <a:off x="8441169" y="5857449"/>
            <a:ext cx="30927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err="1">
                <a:latin typeface="Times New Roman" panose="02020603050405020304" pitchFamily="18" charset="0"/>
                <a:cs typeface="Times New Roman" panose="02020603050405020304" pitchFamily="18" charset="0"/>
              </a:rPr>
              <a:t>Hình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chữ</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nhật</a:t>
            </a:r>
            <a:r>
              <a:rPr lang="en-US" altLang="en-US" sz="2400" b="1" dirty="0" err="1">
                <a:latin typeface="Arial" panose="020B0604020202020204" pitchFamily="34" charset="0"/>
              </a:rPr>
              <a:t>EGHI</a:t>
            </a:r>
            <a:endParaRPr lang="en-US" altLang="en-US" sz="2400" b="1" dirty="0">
              <a:latin typeface="Arial" panose="020B0604020202020204" pitchFamily="34" charset="0"/>
            </a:endParaRPr>
          </a:p>
        </p:txBody>
      </p:sp>
      <p:sp>
        <p:nvSpPr>
          <p:cNvPr id="2073" name="Text Box 25"/>
          <p:cNvSpPr txBox="1">
            <a:spLocks noChangeArrowheads="1"/>
          </p:cNvSpPr>
          <p:nvPr/>
        </p:nvSpPr>
        <p:spPr bwMode="auto">
          <a:xfrm>
            <a:off x="9228138" y="5857875"/>
            <a:ext cx="857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ltLang="en-US" b="1" dirty="0">
              <a:latin typeface="Arial" panose="020B0604020202020204" pitchFamily="34" charset="0"/>
            </a:endParaRPr>
          </a:p>
        </p:txBody>
      </p:sp>
      <p:grpSp>
        <p:nvGrpSpPr>
          <p:cNvPr id="2299" name="Group 251"/>
          <p:cNvGrpSpPr>
            <a:grpSpLocks/>
          </p:cNvGrpSpPr>
          <p:nvPr/>
        </p:nvGrpSpPr>
        <p:grpSpPr bwMode="auto">
          <a:xfrm>
            <a:off x="3788962" y="3674115"/>
            <a:ext cx="4511078" cy="2157413"/>
            <a:chOff x="2855" y="630"/>
            <a:chExt cx="1497" cy="1359"/>
          </a:xfrm>
        </p:grpSpPr>
        <p:sp>
          <p:nvSpPr>
            <p:cNvPr id="2058" name="AutoShape 10"/>
            <p:cNvSpPr>
              <a:spLocks noChangeArrowheads="1"/>
            </p:cNvSpPr>
            <p:nvPr/>
          </p:nvSpPr>
          <p:spPr bwMode="auto">
            <a:xfrm rot="5400000">
              <a:off x="2951" y="931"/>
              <a:ext cx="973" cy="754"/>
            </a:xfrm>
            <a:prstGeom prst="flowChartProcess">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0" name="Text Box 12"/>
            <p:cNvSpPr txBox="1">
              <a:spLocks noChangeArrowheads="1"/>
            </p:cNvSpPr>
            <p:nvPr/>
          </p:nvSpPr>
          <p:spPr bwMode="auto">
            <a:xfrm>
              <a:off x="3790" y="630"/>
              <a:ext cx="56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N</a:t>
              </a:r>
            </a:p>
          </p:txBody>
        </p:sp>
        <p:sp>
          <p:nvSpPr>
            <p:cNvPr id="2061" name="Text Box 13"/>
            <p:cNvSpPr txBox="1">
              <a:spLocks noChangeArrowheads="1"/>
            </p:cNvSpPr>
            <p:nvPr/>
          </p:nvSpPr>
          <p:spPr bwMode="auto">
            <a:xfrm>
              <a:off x="2869" y="1739"/>
              <a:ext cx="53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Q</a:t>
              </a:r>
            </a:p>
          </p:txBody>
        </p:sp>
        <p:sp>
          <p:nvSpPr>
            <p:cNvPr id="2143" name="Text Box 95"/>
            <p:cNvSpPr txBox="1">
              <a:spLocks noChangeArrowheads="1"/>
            </p:cNvSpPr>
            <p:nvPr/>
          </p:nvSpPr>
          <p:spPr bwMode="auto">
            <a:xfrm>
              <a:off x="2855" y="648"/>
              <a:ext cx="30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M</a:t>
              </a:r>
            </a:p>
          </p:txBody>
        </p:sp>
        <p:sp>
          <p:nvSpPr>
            <p:cNvPr id="2144" name="Text Box 96"/>
            <p:cNvSpPr txBox="1">
              <a:spLocks noChangeArrowheads="1"/>
            </p:cNvSpPr>
            <p:nvPr/>
          </p:nvSpPr>
          <p:spPr bwMode="auto">
            <a:xfrm>
              <a:off x="3800" y="1756"/>
              <a:ext cx="23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P</a:t>
              </a:r>
            </a:p>
          </p:txBody>
        </p:sp>
      </p:grpSp>
      <p:grpSp>
        <p:nvGrpSpPr>
          <p:cNvPr id="2301" name="Group 253"/>
          <p:cNvGrpSpPr>
            <a:grpSpLocks/>
          </p:cNvGrpSpPr>
          <p:nvPr/>
        </p:nvGrpSpPr>
        <p:grpSpPr bwMode="auto">
          <a:xfrm>
            <a:off x="7078985" y="1157288"/>
            <a:ext cx="3816350" cy="2012950"/>
            <a:chOff x="2040" y="729"/>
            <a:chExt cx="2404" cy="1268"/>
          </a:xfrm>
        </p:grpSpPr>
        <p:sp>
          <p:nvSpPr>
            <p:cNvPr id="2052" name="AutoShape 4"/>
            <p:cNvSpPr>
              <a:spLocks noChangeArrowheads="1"/>
            </p:cNvSpPr>
            <p:nvPr/>
          </p:nvSpPr>
          <p:spPr bwMode="auto">
            <a:xfrm>
              <a:off x="2248" y="931"/>
              <a:ext cx="1769" cy="887"/>
            </a:xfrm>
            <a:prstGeom prst="flowChartProcess">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Text Box 8"/>
            <p:cNvSpPr txBox="1">
              <a:spLocks noChangeArrowheads="1"/>
            </p:cNvSpPr>
            <p:nvPr/>
          </p:nvSpPr>
          <p:spPr bwMode="auto">
            <a:xfrm>
              <a:off x="3964" y="1764"/>
              <a:ext cx="48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C</a:t>
              </a:r>
            </a:p>
          </p:txBody>
        </p:sp>
        <p:sp>
          <p:nvSpPr>
            <p:cNvPr id="2120" name="Text Box 72"/>
            <p:cNvSpPr txBox="1">
              <a:spLocks noChangeArrowheads="1"/>
            </p:cNvSpPr>
            <p:nvPr/>
          </p:nvSpPr>
          <p:spPr bwMode="auto">
            <a:xfrm>
              <a:off x="2040" y="729"/>
              <a:ext cx="2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A</a:t>
              </a:r>
            </a:p>
          </p:txBody>
        </p:sp>
        <p:sp>
          <p:nvSpPr>
            <p:cNvPr id="2123" name="Text Box 75"/>
            <p:cNvSpPr txBox="1">
              <a:spLocks noChangeArrowheads="1"/>
            </p:cNvSpPr>
            <p:nvPr/>
          </p:nvSpPr>
          <p:spPr bwMode="auto">
            <a:xfrm>
              <a:off x="2053" y="1730"/>
              <a:ext cx="2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D</a:t>
              </a:r>
            </a:p>
          </p:txBody>
        </p:sp>
        <p:sp>
          <p:nvSpPr>
            <p:cNvPr id="2145" name="Text Box 97"/>
            <p:cNvSpPr txBox="1">
              <a:spLocks noChangeArrowheads="1"/>
            </p:cNvSpPr>
            <p:nvPr/>
          </p:nvSpPr>
          <p:spPr bwMode="auto">
            <a:xfrm>
              <a:off x="4059" y="742"/>
              <a:ext cx="1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B</a:t>
              </a:r>
            </a:p>
          </p:txBody>
        </p:sp>
      </p:grpSp>
      <p:sp>
        <p:nvSpPr>
          <p:cNvPr id="2202" name="WordArt 154"/>
          <p:cNvSpPr>
            <a:spLocks noChangeArrowheads="1" noChangeShapeType="1" noTextEdit="1"/>
          </p:cNvSpPr>
          <p:nvPr/>
        </p:nvSpPr>
        <p:spPr bwMode="auto">
          <a:xfrm>
            <a:off x="2195513" y="40434"/>
            <a:ext cx="8244210" cy="722408"/>
          </a:xfrm>
          <a:prstGeom prst="rect">
            <a:avLst/>
          </a:prstGeom>
        </p:spPr>
        <p:txBody>
          <a:bodyPr wrap="none" fromWordArt="1">
            <a:prstTxWarp prst="textInflateTop">
              <a:avLst>
                <a:gd name="adj" fmla="val 0"/>
              </a:avLst>
            </a:prstTxWarp>
          </a:bodyPr>
          <a:lstStyle/>
          <a:p>
            <a:r>
              <a:rPr lang="en-US" sz="3600" u="sng" dirty="0" err="1">
                <a:solidFill>
                  <a:srgbClr val="C00000"/>
                </a:solidFill>
                <a:latin typeface="Times New Roman" panose="02020603050405020304" pitchFamily="18" charset="0"/>
                <a:cs typeface="Times New Roman" panose="02020603050405020304" pitchFamily="18" charset="0"/>
              </a:rPr>
              <a:t>Toán</a:t>
            </a:r>
            <a:endParaRPr lang="en-US" sz="3600" u="sng" dirty="0">
              <a:solidFill>
                <a:srgbClr val="C00000"/>
              </a:solidFill>
              <a:latin typeface="Times New Roman" panose="02020603050405020304" pitchFamily="18" charset="0"/>
              <a:cs typeface="Times New Roman" panose="02020603050405020304" pitchFamily="18" charset="0"/>
            </a:endParaRPr>
          </a:p>
          <a:p>
            <a:r>
              <a:rPr lang="en-US" sz="3600" u="sng" dirty="0" err="1">
                <a:solidFill>
                  <a:srgbClr val="C00000"/>
                </a:solidFill>
                <a:latin typeface="Times New Roman" panose="02020603050405020304" pitchFamily="18" charset="0"/>
                <a:cs typeface="Times New Roman" panose="02020603050405020304" pitchFamily="18" charset="0"/>
              </a:rPr>
              <a:t>Bài</a:t>
            </a:r>
            <a:r>
              <a:rPr lang="en-US" sz="3600" u="sng" dirty="0">
                <a:solidFill>
                  <a:srgbClr val="C00000"/>
                </a:solidFill>
                <a:latin typeface="Times New Roman" panose="02020603050405020304" pitchFamily="18" charset="0"/>
                <a:cs typeface="Times New Roman" panose="02020603050405020304" pitchFamily="18" charset="0"/>
              </a:rPr>
              <a:t> 11</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Hình</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chữ</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nhật</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hình</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tứ</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gi</a:t>
            </a:r>
            <a:r>
              <a:rPr lang="en-US" sz="3600" dirty="0" err="1">
                <a:solidFill>
                  <a:srgbClr val="FF0000"/>
                </a:solidFill>
                <a:latin typeface="Times New Roman" panose="02020603050405020304" pitchFamily="18" charset="0"/>
                <a:cs typeface="Times New Roman" panose="02020603050405020304" pitchFamily="18" charset="0"/>
              </a:rPr>
              <a:t>ác</a:t>
            </a:r>
            <a:r>
              <a:rPr lang="en-US" sz="3600" dirty="0">
                <a:solidFill>
                  <a:srgbClr val="FF0000"/>
                </a:solidFill>
                <a:latin typeface="Times New Roman" panose="02020603050405020304" pitchFamily="18" charset="0"/>
                <a:cs typeface="Times New Roman" panose="02020603050405020304" pitchFamily="18" charset="0"/>
              </a:rPr>
              <a:t>(</a:t>
            </a:r>
            <a:r>
              <a:rPr lang="en-US" sz="3600" dirty="0" err="1">
                <a:solidFill>
                  <a:srgbClr val="FF0000"/>
                </a:solidFill>
                <a:latin typeface="Times New Roman" panose="02020603050405020304" pitchFamily="18" charset="0"/>
                <a:cs typeface="Times New Roman" panose="02020603050405020304" pitchFamily="18" charset="0"/>
              </a:rPr>
              <a:t>T1</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2232" name="Line 184"/>
          <p:cNvSpPr>
            <a:spLocks noChangeShapeType="1"/>
          </p:cNvSpPr>
          <p:nvPr/>
        </p:nvSpPr>
        <p:spPr bwMode="auto">
          <a:xfrm>
            <a:off x="10196836" y="1497013"/>
            <a:ext cx="23813" cy="13716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3" name="Line 185"/>
          <p:cNvSpPr>
            <a:spLocks noChangeShapeType="1"/>
          </p:cNvSpPr>
          <p:nvPr/>
        </p:nvSpPr>
        <p:spPr bwMode="auto">
          <a:xfrm flipV="1">
            <a:off x="7413948" y="1473200"/>
            <a:ext cx="2806700" cy="1588"/>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4" name="Line 186"/>
          <p:cNvSpPr>
            <a:spLocks noChangeShapeType="1"/>
          </p:cNvSpPr>
          <p:nvPr/>
        </p:nvSpPr>
        <p:spPr bwMode="auto">
          <a:xfrm>
            <a:off x="7406011" y="2852739"/>
            <a:ext cx="2847975" cy="20637"/>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5" name="Line 187"/>
          <p:cNvSpPr>
            <a:spLocks noChangeShapeType="1"/>
          </p:cNvSpPr>
          <p:nvPr/>
        </p:nvSpPr>
        <p:spPr bwMode="auto">
          <a:xfrm flipH="1">
            <a:off x="7407599" y="1498600"/>
            <a:ext cx="1587" cy="13716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 name="AutoShape 212"/>
          <p:cNvSpPr>
            <a:spLocks noChangeArrowheads="1"/>
          </p:cNvSpPr>
          <p:nvPr/>
        </p:nvSpPr>
        <p:spPr bwMode="auto">
          <a:xfrm flipV="1">
            <a:off x="7377435" y="1411288"/>
            <a:ext cx="84138" cy="114300"/>
          </a:xfrm>
          <a:prstGeom prst="flowChartConnector">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 name="AutoShape 219"/>
          <p:cNvSpPr>
            <a:spLocks noChangeArrowheads="1"/>
          </p:cNvSpPr>
          <p:nvPr/>
        </p:nvSpPr>
        <p:spPr bwMode="auto">
          <a:xfrm flipV="1">
            <a:off x="10117460" y="1404938"/>
            <a:ext cx="103188" cy="114300"/>
          </a:xfrm>
          <a:prstGeom prst="flowChartConnector">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 name="AutoShape 220"/>
          <p:cNvSpPr>
            <a:spLocks noChangeArrowheads="1"/>
          </p:cNvSpPr>
          <p:nvPr/>
        </p:nvSpPr>
        <p:spPr bwMode="auto">
          <a:xfrm flipV="1">
            <a:off x="10165085" y="2820988"/>
            <a:ext cx="103188" cy="95250"/>
          </a:xfrm>
          <a:prstGeom prst="flowChartConnector">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9" name="AutoShape 221"/>
          <p:cNvSpPr>
            <a:spLocks noChangeArrowheads="1"/>
          </p:cNvSpPr>
          <p:nvPr/>
        </p:nvSpPr>
        <p:spPr bwMode="auto">
          <a:xfrm flipV="1">
            <a:off x="7364735" y="2797175"/>
            <a:ext cx="103188" cy="114300"/>
          </a:xfrm>
          <a:prstGeom prst="flowChartConnector">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5" name="Text Box 227"/>
          <p:cNvSpPr txBox="1">
            <a:spLocks noChangeArrowheads="1"/>
          </p:cNvSpPr>
          <p:nvPr/>
        </p:nvSpPr>
        <p:spPr bwMode="auto">
          <a:xfrm>
            <a:off x="5103814" y="3113088"/>
            <a:ext cx="6234746"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b="1" dirty="0">
                <a:latin typeface="Arial" panose="020B0604020202020204" pitchFamily="34" charset="0"/>
              </a:rPr>
              <a:t>                          </a:t>
            </a:r>
            <a:r>
              <a:rPr lang="en-US" altLang="en-US" sz="2400" b="1" dirty="0" err="1">
                <a:latin typeface="Times New Roman" panose="02020603050405020304" pitchFamily="18" charset="0"/>
                <a:cs typeface="Times New Roman" panose="02020603050405020304" pitchFamily="18" charset="0"/>
              </a:rPr>
              <a:t>Đây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chữ</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ABCD</a:t>
            </a:r>
            <a:endParaRPr lang="en-US" altLang="en-US" sz="2400" b="1" dirty="0">
              <a:latin typeface="Times New Roman" panose="02020603050405020304" pitchFamily="18" charset="0"/>
              <a:cs typeface="Times New Roman" panose="02020603050405020304" pitchFamily="18" charset="0"/>
            </a:endParaRPr>
          </a:p>
          <a:p>
            <a:pPr algn="l">
              <a:spcBef>
                <a:spcPct val="50000"/>
              </a:spcBef>
            </a:pPr>
            <a:endParaRPr lang="en-US" altLang="en-US" b="1" dirty="0">
              <a:latin typeface="Arial" panose="020B0604020202020204" pitchFamily="34" charset="0"/>
            </a:endParaRPr>
          </a:p>
        </p:txBody>
      </p:sp>
      <p:sp>
        <p:nvSpPr>
          <p:cNvPr id="2" name="TextBox 1"/>
          <p:cNvSpPr txBox="1"/>
          <p:nvPr/>
        </p:nvSpPr>
        <p:spPr>
          <a:xfrm>
            <a:off x="323379" y="624633"/>
            <a:ext cx="5724525" cy="3170099"/>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3. </a:t>
            </a:r>
            <a:r>
              <a:rPr lang="en-US" sz="4000" dirty="0" err="1">
                <a:solidFill>
                  <a:srgbClr val="FF0000"/>
                </a:solidFill>
                <a:latin typeface="Times New Roman" panose="02020603050405020304" pitchFamily="18" charset="0"/>
                <a:cs typeface="Times New Roman" panose="02020603050405020304" pitchFamily="18" charset="0"/>
              </a:rPr>
              <a:t>a.Quan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sát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vẽ</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nghe</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thầy</a:t>
            </a:r>
            <a:r>
              <a:rPr lang="en-US" sz="4000" dirty="0">
                <a:solidFill>
                  <a:srgbClr val="FF0000"/>
                </a:solidFill>
                <a:latin typeface="Times New Roman" panose="02020603050405020304" pitchFamily="18" charset="0"/>
                <a:cs typeface="Times New Roman" panose="02020603050405020304" pitchFamily="18" charset="0"/>
              </a:rPr>
              <a:t>/</a:t>
            </a:r>
            <a:r>
              <a:rPr lang="en-US" sz="4000" dirty="0" err="1">
                <a:solidFill>
                  <a:srgbClr val="FF0000"/>
                </a:solidFill>
                <a:latin typeface="Times New Roman" panose="02020603050405020304" pitchFamily="18" charset="0"/>
                <a:cs typeface="Times New Roman" panose="02020603050405020304" pitchFamily="18" charset="0"/>
              </a:rPr>
              <a:t>cô</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giáo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hướng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dẫn</a:t>
            </a:r>
            <a:r>
              <a:rPr lang="en-US" sz="4000" dirty="0">
                <a:solidFill>
                  <a:srgbClr val="FF0000"/>
                </a:solidFill>
                <a:latin typeface="Times New Roman" panose="02020603050405020304" pitchFamily="18" charset="0"/>
                <a:cs typeface="Times New Roman" panose="02020603050405020304" pitchFamily="18" charset="0"/>
              </a:rPr>
              <a:t>:</a:t>
            </a:r>
          </a:p>
          <a:p>
            <a:r>
              <a:rPr lang="en-US" sz="4000" dirty="0" err="1">
                <a:solidFill>
                  <a:srgbClr val="00B050"/>
                </a:solidFill>
                <a:latin typeface="Times New Roman" panose="02020603050405020304" pitchFamily="18" charset="0"/>
                <a:cs typeface="Times New Roman" panose="02020603050405020304" pitchFamily="18" charset="0"/>
              </a:rPr>
              <a:t>b.Đọc</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tên</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các</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hình</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chữ</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nhật</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theo</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mẫu</a:t>
            </a:r>
            <a:r>
              <a:rPr lang="en-US" sz="4000" dirty="0">
                <a:solidFill>
                  <a:srgbClr val="00B050"/>
                </a:solidFill>
                <a:latin typeface="Times New Roman" panose="02020603050405020304" pitchFamily="18" charset="0"/>
                <a:cs typeface="Times New Roman" panose="02020603050405020304" pitchFamily="18" charset="0"/>
              </a:rPr>
              <a:t>)</a:t>
            </a:r>
          </a:p>
        </p:txBody>
      </p:sp>
      <p:grpSp>
        <p:nvGrpSpPr>
          <p:cNvPr id="34" name="Group 253"/>
          <p:cNvGrpSpPr>
            <a:grpSpLocks/>
          </p:cNvGrpSpPr>
          <p:nvPr/>
        </p:nvGrpSpPr>
        <p:grpSpPr bwMode="auto">
          <a:xfrm>
            <a:off x="199450" y="3961270"/>
            <a:ext cx="3215045" cy="1754188"/>
            <a:chOff x="2040" y="729"/>
            <a:chExt cx="2404" cy="1268"/>
          </a:xfrm>
        </p:grpSpPr>
        <p:sp>
          <p:nvSpPr>
            <p:cNvPr id="35" name="AutoShape 4"/>
            <p:cNvSpPr>
              <a:spLocks noChangeArrowheads="1"/>
            </p:cNvSpPr>
            <p:nvPr/>
          </p:nvSpPr>
          <p:spPr bwMode="auto">
            <a:xfrm>
              <a:off x="2248" y="931"/>
              <a:ext cx="1769" cy="887"/>
            </a:xfrm>
            <a:prstGeom prst="flowChartProcess">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Text Box 8"/>
            <p:cNvSpPr txBox="1">
              <a:spLocks noChangeArrowheads="1"/>
            </p:cNvSpPr>
            <p:nvPr/>
          </p:nvSpPr>
          <p:spPr bwMode="auto">
            <a:xfrm>
              <a:off x="3964" y="1764"/>
              <a:ext cx="48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C</a:t>
              </a:r>
            </a:p>
          </p:txBody>
        </p:sp>
        <p:sp>
          <p:nvSpPr>
            <p:cNvPr id="37" name="Text Box 72"/>
            <p:cNvSpPr txBox="1">
              <a:spLocks noChangeArrowheads="1"/>
            </p:cNvSpPr>
            <p:nvPr/>
          </p:nvSpPr>
          <p:spPr bwMode="auto">
            <a:xfrm>
              <a:off x="2040" y="729"/>
              <a:ext cx="2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A</a:t>
              </a:r>
            </a:p>
          </p:txBody>
        </p:sp>
        <p:sp>
          <p:nvSpPr>
            <p:cNvPr id="38" name="Text Box 75"/>
            <p:cNvSpPr txBox="1">
              <a:spLocks noChangeArrowheads="1"/>
            </p:cNvSpPr>
            <p:nvPr/>
          </p:nvSpPr>
          <p:spPr bwMode="auto">
            <a:xfrm>
              <a:off x="2053" y="1730"/>
              <a:ext cx="2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D</a:t>
              </a:r>
            </a:p>
          </p:txBody>
        </p:sp>
        <p:sp>
          <p:nvSpPr>
            <p:cNvPr id="39" name="Text Box 97"/>
            <p:cNvSpPr txBox="1">
              <a:spLocks noChangeArrowheads="1"/>
            </p:cNvSpPr>
            <p:nvPr/>
          </p:nvSpPr>
          <p:spPr bwMode="auto">
            <a:xfrm>
              <a:off x="4059" y="742"/>
              <a:ext cx="1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B</a:t>
              </a:r>
            </a:p>
          </p:txBody>
        </p:sp>
      </p:grpSp>
      <p:sp>
        <p:nvSpPr>
          <p:cNvPr id="40" name="Line 184"/>
          <p:cNvSpPr>
            <a:spLocks noChangeShapeType="1"/>
          </p:cNvSpPr>
          <p:nvPr/>
        </p:nvSpPr>
        <p:spPr bwMode="auto">
          <a:xfrm flipH="1">
            <a:off x="2818696" y="4280790"/>
            <a:ext cx="15666" cy="1193121"/>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85"/>
          <p:cNvSpPr>
            <a:spLocks noChangeShapeType="1"/>
          </p:cNvSpPr>
          <p:nvPr/>
        </p:nvSpPr>
        <p:spPr bwMode="auto">
          <a:xfrm flipV="1">
            <a:off x="437139" y="4280790"/>
            <a:ext cx="2364476" cy="5258"/>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86"/>
          <p:cNvSpPr>
            <a:spLocks noChangeShapeType="1"/>
          </p:cNvSpPr>
          <p:nvPr/>
        </p:nvSpPr>
        <p:spPr bwMode="auto">
          <a:xfrm flipV="1">
            <a:off x="435115" y="5434653"/>
            <a:ext cx="2383581" cy="5525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87"/>
          <p:cNvSpPr>
            <a:spLocks noChangeShapeType="1"/>
          </p:cNvSpPr>
          <p:nvPr/>
        </p:nvSpPr>
        <p:spPr bwMode="auto">
          <a:xfrm flipH="1">
            <a:off x="458863" y="4301360"/>
            <a:ext cx="1337" cy="1195283"/>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2"/>
          <p:cNvSpPr/>
          <p:nvPr/>
        </p:nvSpPr>
        <p:spPr>
          <a:xfrm>
            <a:off x="-206197" y="5689333"/>
            <a:ext cx="4441280" cy="461665"/>
          </a:xfrm>
          <a:prstGeom prst="rect">
            <a:avLst/>
          </a:prstGeom>
        </p:spPr>
        <p:txBody>
          <a:bodyPr wrap="none">
            <a:spAutoFit/>
          </a:bodyPr>
          <a:lstStyle/>
          <a:p>
            <a:r>
              <a:rPr lang="en-US" altLang="en-US" b="1" dirty="0">
                <a:latin typeface="Arial" panose="020B0604020202020204" pitchFamily="34" charset="0"/>
              </a:rPr>
              <a:t> M. </a:t>
            </a:r>
            <a:r>
              <a:rPr lang="en-US" altLang="en-US" sz="2400" b="1" dirty="0" err="1">
                <a:solidFill>
                  <a:srgbClr val="C00000"/>
                </a:solidFill>
                <a:latin typeface="Times New Roman" panose="02020603050405020304" pitchFamily="18" charset="0"/>
                <a:cs typeface="Times New Roman" panose="02020603050405020304" pitchFamily="18" charset="0"/>
              </a:rPr>
              <a:t>Đây</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là</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Hình</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chữ</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nhật</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ABCD</a:t>
            </a:r>
            <a:endParaRPr 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1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2299"/>
                                        </p:tgtEl>
                                        <p:attrNameLst>
                                          <p:attrName>style.visibility</p:attrName>
                                        </p:attrNameLst>
                                      </p:cBhvr>
                                      <p:to>
                                        <p:strVal val="visible"/>
                                      </p:to>
                                    </p:set>
                                    <p:animEffect transition="in" filter="dissolve">
                                      <p:cBhvr>
                                        <p:cTn id="55" dur="500"/>
                                        <p:tgtEl>
                                          <p:spTgt spid="2299"/>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07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30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p:bldP spid="2071" grpId="0"/>
      <p:bldP spid="2232" grpId="0" animBg="1"/>
      <p:bldP spid="2233" grpId="0" animBg="1"/>
      <p:bldP spid="2234" grpId="0" animBg="1"/>
      <p:bldP spid="2235" grpId="0" animBg="1"/>
      <p:bldP spid="2260" grpId="0" animBg="1"/>
      <p:bldP spid="2267" grpId="0" animBg="1"/>
      <p:bldP spid="2268" grpId="0" animBg="1"/>
      <p:bldP spid="2269" grpId="0" animBg="1"/>
      <p:bldP spid="2275" grpId="0"/>
      <p:bldP spid="40" grpId="0" animBg="1"/>
      <p:bldP spid="41" grpId="0" animBg="1"/>
      <p:bldP spid="42" grpId="0" animBg="1"/>
      <p:bldP spid="43" grpId="0" animBg="1"/>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4"/>
          <p:cNvSpPr txBox="1">
            <a:spLocks noChangeArrowheads="1"/>
          </p:cNvSpPr>
          <p:nvPr/>
        </p:nvSpPr>
        <p:spPr bwMode="auto">
          <a:xfrm>
            <a:off x="4513625" y="5162405"/>
            <a:ext cx="43171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600" b="1" dirty="0" err="1">
                <a:latin typeface="Times New Roman" panose="02020603050405020304" pitchFamily="18" charset="0"/>
                <a:cs typeface="Times New Roman" panose="02020603050405020304" pitchFamily="18" charset="0"/>
              </a:rPr>
              <a:t>Hình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tứ</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giác</a:t>
            </a:r>
            <a:r>
              <a:rPr lang="en-US" altLang="en-US" sz="3600" b="1" dirty="0">
                <a:latin typeface="Times New Roman" panose="02020603050405020304" pitchFamily="18" charset="0"/>
                <a:cs typeface="Times New Roman" panose="02020603050405020304" pitchFamily="18" charset="0"/>
              </a:rPr>
              <a:t>: </a:t>
            </a:r>
            <a:r>
              <a:rPr lang="en-US" altLang="en-US" sz="3600" b="1">
                <a:latin typeface="Times New Roman" panose="02020603050405020304" pitchFamily="18" charset="0"/>
                <a:cs typeface="Times New Roman" panose="02020603050405020304" pitchFamily="18" charset="0"/>
              </a:rPr>
              <a:t>MNPQ</a:t>
            </a:r>
            <a:endParaRPr lang="en-US" altLang="en-US" sz="3600" b="1" dirty="0">
              <a:latin typeface="Arial" panose="020B0604020202020204" pitchFamily="34" charset="0"/>
            </a:endParaRPr>
          </a:p>
        </p:txBody>
      </p:sp>
      <p:sp>
        <p:nvSpPr>
          <p:cNvPr id="5" name="AutoShape 100"/>
          <p:cNvSpPr>
            <a:spLocks noChangeArrowheads="1"/>
          </p:cNvSpPr>
          <p:nvPr/>
        </p:nvSpPr>
        <p:spPr bwMode="auto">
          <a:xfrm rot="21034827">
            <a:off x="5908675" y="3349101"/>
            <a:ext cx="88900" cy="249237"/>
          </a:xfrm>
          <a:prstGeom prst="flowChartConnector">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WordArt 116"/>
          <p:cNvSpPr>
            <a:spLocks noChangeArrowheads="1" noChangeShapeType="1" noTextEdit="1"/>
          </p:cNvSpPr>
          <p:nvPr/>
        </p:nvSpPr>
        <p:spPr bwMode="auto">
          <a:xfrm>
            <a:off x="2351088" y="304801"/>
            <a:ext cx="7772400" cy="403225"/>
          </a:xfrm>
          <a:prstGeom prst="rect">
            <a:avLst/>
          </a:prstGeom>
        </p:spPr>
        <p:txBody>
          <a:bodyPr wrap="none" fromWordArt="1">
            <a:prstTxWarp prst="textInflateTop">
              <a:avLst>
                <a:gd name="adj" fmla="val 0"/>
              </a:avLst>
            </a:prstTxWarp>
          </a:bodyPr>
          <a:lstStyle/>
          <a:p>
            <a:r>
              <a:rPr lang="en-US" sz="3600" i="1" kern="10">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TOÁN: HÌNH CHỮ NHẬT - HÌNH TỨ GIÁC</a:t>
            </a:r>
          </a:p>
        </p:txBody>
      </p:sp>
      <p:grpSp>
        <p:nvGrpSpPr>
          <p:cNvPr id="7" name="Group 123"/>
          <p:cNvGrpSpPr>
            <a:grpSpLocks/>
          </p:cNvGrpSpPr>
          <p:nvPr/>
        </p:nvGrpSpPr>
        <p:grpSpPr bwMode="auto">
          <a:xfrm rot="21034827">
            <a:off x="4246325" y="2901788"/>
            <a:ext cx="3238500" cy="2255838"/>
            <a:chOff x="1716" y="552"/>
            <a:chExt cx="2040" cy="1421"/>
          </a:xfrm>
        </p:grpSpPr>
        <p:sp>
          <p:nvSpPr>
            <p:cNvPr id="8" name="Freeform 117"/>
            <p:cNvSpPr>
              <a:spLocks/>
            </p:cNvSpPr>
            <p:nvPr/>
          </p:nvSpPr>
          <p:spPr bwMode="auto">
            <a:xfrm>
              <a:off x="2016" y="840"/>
              <a:ext cx="1560" cy="984"/>
            </a:xfrm>
            <a:custGeom>
              <a:avLst/>
              <a:gdLst>
                <a:gd name="T0" fmla="*/ 1284 w 1560"/>
                <a:gd name="T1" fmla="*/ 984 h 984"/>
                <a:gd name="T2" fmla="*/ 0 w 1560"/>
                <a:gd name="T3" fmla="*/ 684 h 984"/>
                <a:gd name="T4" fmla="*/ 972 w 1560"/>
                <a:gd name="T5" fmla="*/ 0 h 984"/>
                <a:gd name="T6" fmla="*/ 1560 w 1560"/>
                <a:gd name="T7" fmla="*/ 324 h 984"/>
                <a:gd name="T8" fmla="*/ 1284 w 1560"/>
                <a:gd name="T9" fmla="*/ 984 h 984"/>
              </a:gdLst>
              <a:ahLst/>
              <a:cxnLst>
                <a:cxn ang="0">
                  <a:pos x="T0" y="T1"/>
                </a:cxn>
                <a:cxn ang="0">
                  <a:pos x="T2" y="T3"/>
                </a:cxn>
                <a:cxn ang="0">
                  <a:pos x="T4" y="T5"/>
                </a:cxn>
                <a:cxn ang="0">
                  <a:pos x="T6" y="T7"/>
                </a:cxn>
                <a:cxn ang="0">
                  <a:pos x="T8" y="T9"/>
                </a:cxn>
              </a:cxnLst>
              <a:rect l="0" t="0" r="r" b="b"/>
              <a:pathLst>
                <a:path w="1560" h="984">
                  <a:moveTo>
                    <a:pt x="1284" y="984"/>
                  </a:moveTo>
                  <a:lnTo>
                    <a:pt x="0" y="684"/>
                  </a:lnTo>
                  <a:lnTo>
                    <a:pt x="972" y="0"/>
                  </a:lnTo>
                  <a:lnTo>
                    <a:pt x="1560" y="324"/>
                  </a:lnTo>
                  <a:lnTo>
                    <a:pt x="1284" y="984"/>
                  </a:lnTo>
                  <a:close/>
                </a:path>
              </a:pathLst>
            </a:custGeom>
            <a:solidFill>
              <a:srgbClr val="0089E1"/>
            </a:solidFill>
            <a:ln w="9525">
              <a:solidFill>
                <a:schemeClr val="tx2"/>
              </a:solidFill>
              <a:round/>
              <a:headEnd/>
              <a:tailEnd/>
            </a:ln>
          </p:spPr>
          <p:txBody>
            <a:bodyPr/>
            <a:lstStyle/>
            <a:p>
              <a:endParaRPr lang="en-US"/>
            </a:p>
          </p:txBody>
        </p:sp>
        <p:sp>
          <p:nvSpPr>
            <p:cNvPr id="9" name="Text Box 119"/>
            <p:cNvSpPr txBox="1">
              <a:spLocks noChangeArrowheads="1"/>
            </p:cNvSpPr>
            <p:nvPr/>
          </p:nvSpPr>
          <p:spPr bwMode="auto">
            <a:xfrm>
              <a:off x="2868" y="552"/>
              <a:ext cx="192"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b="1" dirty="0"/>
                <a:t>M</a:t>
              </a:r>
            </a:p>
          </p:txBody>
        </p:sp>
        <p:sp>
          <p:nvSpPr>
            <p:cNvPr id="10" name="Text Box 120"/>
            <p:cNvSpPr txBox="1">
              <a:spLocks noChangeArrowheads="1"/>
            </p:cNvSpPr>
            <p:nvPr/>
          </p:nvSpPr>
          <p:spPr bwMode="auto">
            <a:xfrm>
              <a:off x="3576" y="1020"/>
              <a:ext cx="180"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b="1" dirty="0"/>
                <a:t>N</a:t>
              </a:r>
            </a:p>
          </p:txBody>
        </p:sp>
        <p:sp>
          <p:nvSpPr>
            <p:cNvPr id="11" name="Text Box 121"/>
            <p:cNvSpPr txBox="1">
              <a:spLocks noChangeArrowheads="1"/>
            </p:cNvSpPr>
            <p:nvPr/>
          </p:nvSpPr>
          <p:spPr bwMode="auto">
            <a:xfrm>
              <a:off x="3360" y="1740"/>
              <a:ext cx="180"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b="1" dirty="0"/>
                <a:t>P</a:t>
              </a:r>
            </a:p>
          </p:txBody>
        </p:sp>
        <p:sp>
          <p:nvSpPr>
            <p:cNvPr id="12" name="Text Box 122"/>
            <p:cNvSpPr txBox="1">
              <a:spLocks noChangeArrowheads="1"/>
            </p:cNvSpPr>
            <p:nvPr/>
          </p:nvSpPr>
          <p:spPr bwMode="auto">
            <a:xfrm>
              <a:off x="1716" y="1380"/>
              <a:ext cx="252"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b="1" dirty="0"/>
                <a:t>Q</a:t>
              </a:r>
            </a:p>
          </p:txBody>
        </p:sp>
      </p:grpSp>
      <p:sp>
        <p:nvSpPr>
          <p:cNvPr id="13" name="Line 125"/>
          <p:cNvSpPr>
            <a:spLocks noChangeShapeType="1"/>
          </p:cNvSpPr>
          <p:nvPr/>
        </p:nvSpPr>
        <p:spPr bwMode="auto">
          <a:xfrm rot="21034827" flipV="1">
            <a:off x="4703002" y="3436487"/>
            <a:ext cx="1528868" cy="1120537"/>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 name="Line 127"/>
          <p:cNvSpPr>
            <a:spLocks noChangeShapeType="1"/>
          </p:cNvSpPr>
          <p:nvPr/>
        </p:nvSpPr>
        <p:spPr bwMode="auto">
          <a:xfrm rot="21034827">
            <a:off x="6218601" y="3255448"/>
            <a:ext cx="919133" cy="464406"/>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 name="Line 128"/>
          <p:cNvSpPr>
            <a:spLocks noChangeShapeType="1"/>
          </p:cNvSpPr>
          <p:nvPr/>
        </p:nvSpPr>
        <p:spPr bwMode="auto">
          <a:xfrm rot="21034827" flipH="1">
            <a:off x="6766334" y="3655489"/>
            <a:ext cx="457200" cy="10668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 name="Line 129"/>
          <p:cNvSpPr>
            <a:spLocks noChangeShapeType="1"/>
          </p:cNvSpPr>
          <p:nvPr/>
        </p:nvSpPr>
        <p:spPr bwMode="auto">
          <a:xfrm rot="21034827">
            <a:off x="4810916" y="4468871"/>
            <a:ext cx="2076450" cy="47625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 name="Oval 130"/>
          <p:cNvSpPr>
            <a:spLocks noChangeArrowheads="1"/>
          </p:cNvSpPr>
          <p:nvPr/>
        </p:nvSpPr>
        <p:spPr bwMode="auto">
          <a:xfrm rot="21034827">
            <a:off x="6074990" y="3261916"/>
            <a:ext cx="88900" cy="88900"/>
          </a:xfrm>
          <a:prstGeom prst="ellipse">
            <a:avLst/>
          </a:prstGeom>
          <a:solidFill>
            <a:schemeClr val="tx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 name="Oval 131"/>
          <p:cNvSpPr>
            <a:spLocks noChangeArrowheads="1"/>
          </p:cNvSpPr>
          <p:nvPr/>
        </p:nvSpPr>
        <p:spPr bwMode="auto">
          <a:xfrm rot="21034827" flipV="1">
            <a:off x="7099350" y="3559072"/>
            <a:ext cx="123728" cy="132390"/>
          </a:xfrm>
          <a:prstGeom prst="ellipse">
            <a:avLst/>
          </a:prstGeom>
          <a:solidFill>
            <a:schemeClr val="tx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 name="Oval 132"/>
          <p:cNvSpPr>
            <a:spLocks noChangeArrowheads="1"/>
          </p:cNvSpPr>
          <p:nvPr/>
        </p:nvSpPr>
        <p:spPr bwMode="auto">
          <a:xfrm rot="21034827">
            <a:off x="4816689" y="4586446"/>
            <a:ext cx="86625" cy="108207"/>
          </a:xfrm>
          <a:prstGeom prst="ellipse">
            <a:avLst/>
          </a:prstGeom>
          <a:solidFill>
            <a:schemeClr val="tx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Oval 133"/>
          <p:cNvSpPr>
            <a:spLocks noChangeArrowheads="1"/>
          </p:cNvSpPr>
          <p:nvPr/>
        </p:nvSpPr>
        <p:spPr bwMode="auto">
          <a:xfrm rot="21034827">
            <a:off x="6832338" y="4708060"/>
            <a:ext cx="88900" cy="88900"/>
          </a:xfrm>
          <a:prstGeom prst="ellipse">
            <a:avLst/>
          </a:prstGeom>
          <a:solidFill>
            <a:schemeClr val="tx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Rectangle 20"/>
          <p:cNvSpPr/>
          <p:nvPr/>
        </p:nvSpPr>
        <p:spPr>
          <a:xfrm>
            <a:off x="448733" y="953797"/>
            <a:ext cx="6096000" cy="2062103"/>
          </a:xfrm>
          <a:prstGeom prst="rect">
            <a:avLst/>
          </a:prstGeom>
        </p:spPr>
        <p:txBody>
          <a:bodyPr>
            <a:spAutoFit/>
          </a:bodyPr>
          <a:lstStyle/>
          <a:p>
            <a:r>
              <a:rPr lang="en-US" sz="3200" dirty="0" err="1">
                <a:solidFill>
                  <a:srgbClr val="FF0000"/>
                </a:solidFill>
                <a:latin typeface="Times New Roman" panose="02020603050405020304" pitchFamily="18" charset="0"/>
                <a:cs typeface="Times New Roman" panose="02020603050405020304" pitchFamily="18" charset="0"/>
              </a:rPr>
              <a:t>c.Quan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vẽ</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nghe</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thầy</a:t>
            </a:r>
            <a:r>
              <a:rPr lang="en-US" sz="3200" dirty="0">
                <a:solidFill>
                  <a:srgbClr val="FF0000"/>
                </a:solidFill>
                <a:latin typeface="Times New Roman" panose="02020603050405020304" pitchFamily="18" charset="0"/>
                <a:cs typeface="Times New Roman" panose="02020603050405020304" pitchFamily="18" charset="0"/>
              </a:rPr>
              <a:t>/</a:t>
            </a:r>
            <a:r>
              <a:rPr lang="en-US" sz="3200" dirty="0" err="1">
                <a:solidFill>
                  <a:srgbClr val="FF0000"/>
                </a:solidFill>
                <a:latin typeface="Times New Roman" panose="02020603050405020304" pitchFamily="18" charset="0"/>
                <a:cs typeface="Times New Roman" panose="02020603050405020304" pitchFamily="18" charset="0"/>
              </a:rPr>
              <a:t>cô</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giáo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hướng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dẫn</a:t>
            </a:r>
            <a:r>
              <a:rPr lang="en-US" sz="3200" dirty="0">
                <a:solidFill>
                  <a:srgbClr val="FF0000"/>
                </a:solidFill>
                <a:latin typeface="Times New Roman" panose="02020603050405020304" pitchFamily="18" charset="0"/>
                <a:cs typeface="Times New Roman" panose="02020603050405020304" pitchFamily="18" charset="0"/>
              </a:rPr>
              <a:t>:</a:t>
            </a:r>
          </a:p>
          <a:p>
            <a:r>
              <a:rPr lang="en-US" sz="3200" dirty="0" err="1">
                <a:solidFill>
                  <a:srgbClr val="00B050"/>
                </a:solidFill>
                <a:latin typeface="Times New Roman" panose="02020603050405020304" pitchFamily="18" charset="0"/>
                <a:cs typeface="Times New Roman" panose="02020603050405020304" pitchFamily="18" charset="0"/>
              </a:rPr>
              <a:t>d.Đọc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tên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các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hình</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tứ</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giác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theo</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mẫu</a:t>
            </a:r>
            <a:r>
              <a:rPr lang="en-US" sz="3200"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4493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trips(down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strips(down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ox(in)">
                                      <p:cBhvr>
                                        <p:cTn id="38" dur="500"/>
                                        <p:tgtEl>
                                          <p:spTgt spid="19"/>
                                        </p:tgtEl>
                                      </p:cBhvr>
                                    </p:animEffect>
                                  </p:childTnLst>
                                </p:cTn>
                              </p:par>
                              <p:par>
                                <p:cTn id="39" presetID="4"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ox(in)">
                                      <p:cBhvr>
                                        <p:cTn id="41" dur="500"/>
                                        <p:tgtEl>
                                          <p:spTgt spid="17"/>
                                        </p:tgtEl>
                                      </p:cBhvr>
                                    </p:animEffect>
                                  </p:childTnLst>
                                </p:cTn>
                              </p:par>
                              <p:par>
                                <p:cTn id="42" presetID="4" presetClass="entr" presetSubtype="16"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ox(in)">
                                      <p:cBhvr>
                                        <p:cTn id="44" dur="500"/>
                                        <p:tgtEl>
                                          <p:spTgt spid="18"/>
                                        </p:tgtEl>
                                      </p:cBhvr>
                                    </p:animEffect>
                                  </p:childTnLst>
                                </p:cTn>
                              </p:par>
                              <p:par>
                                <p:cTn id="45" presetID="4" presetClass="entr" presetSubtype="16"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ox(i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nodeType="clickEffect">
                                  <p:stCondLst>
                                    <p:cond delay="0"/>
                                  </p:stCondLst>
                                  <p:childTnLst>
                                    <p:animEffect transition="out" filter="box(in)">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4" presetClass="exit" presetSubtype="16" fill="hold" nodeType="withEffect">
                                  <p:stCondLst>
                                    <p:cond delay="0"/>
                                  </p:stCondLst>
                                  <p:childTnLst>
                                    <p:animEffect transition="out" filter="box(in)">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par>
                                <p:cTn id="56" presetID="4" presetClass="exit" presetSubtype="16" fill="hold" nodeType="withEffect">
                                  <p:stCondLst>
                                    <p:cond delay="0"/>
                                  </p:stCondLst>
                                  <p:childTnLst>
                                    <p:animEffect transition="out" filter="box(in)">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par>
                                <p:cTn id="59" presetID="4" presetClass="exit" presetSubtype="16" fill="hold" nodeType="withEffect">
                                  <p:stCondLst>
                                    <p:cond delay="0"/>
                                  </p:stCondLst>
                                  <p:childTnLst>
                                    <p:animEffect transition="out" filter="box(in)">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 presetClass="exit" presetSubtype="16" fill="hold" nodeType="clickEffect">
                                  <p:stCondLst>
                                    <p:cond delay="0"/>
                                  </p:stCondLst>
                                  <p:childTnLst>
                                    <p:animEffect transition="out" filter="box(in)">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 presetClass="exit" presetSubtype="16" fill="hold" nodeType="clickEffect">
                                  <p:stCondLst>
                                    <p:cond delay="0"/>
                                  </p:stCondLst>
                                  <p:childTnLst>
                                    <p:animEffect transition="out" filter="box(in)">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 presetClass="exit" presetSubtype="16" fill="hold" nodeType="clickEffect">
                                  <p:stCondLst>
                                    <p:cond delay="0"/>
                                  </p:stCondLst>
                                  <p:childTnLst>
                                    <p:animEffect transition="out" filter="box(in)">
                                      <p:cBhvr>
                                        <p:cTn id="75" dur="500"/>
                                        <p:tgtEl>
                                          <p:spTgt spid="15"/>
                                        </p:tgtEl>
                                      </p:cBhvr>
                                    </p:animEffect>
                                    <p:set>
                                      <p:cBhvr>
                                        <p:cTn id="76" dur="1" fill="hold">
                                          <p:stCondLst>
                                            <p:cond delay="499"/>
                                          </p:stCondLst>
                                        </p:cTn>
                                        <p:tgtEl>
                                          <p:spTgt spid="1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3" presetClass="exit" presetSubtype="10" fill="hold" nodeType="clickEffect">
                                  <p:stCondLst>
                                    <p:cond delay="0"/>
                                  </p:stCondLst>
                                  <p:childTnLst>
                                    <p:animEffect transition="out" filter="blinds(horizontal)">
                                      <p:cBhvr>
                                        <p:cTn id="80" dur="500"/>
                                        <p:tgtEl>
                                          <p:spTgt spid="16"/>
                                        </p:tgtEl>
                                      </p:cBhvr>
                                    </p:animEffect>
                                    <p:set>
                                      <p:cBhvr>
                                        <p:cTn id="8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1524000" y="1"/>
            <a:ext cx="9144000" cy="46672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err="1">
                <a:solidFill>
                  <a:schemeClr val="bg1"/>
                </a:solidFill>
                <a:latin typeface="Times New Roman" panose="02020603050405020304" pitchFamily="18" charset="0"/>
              </a:rPr>
              <a:t>Thứ</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hai</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ngày</a:t>
            </a:r>
            <a:r>
              <a:rPr lang="en-US" altLang="en-US" sz="2400" b="1" dirty="0">
                <a:solidFill>
                  <a:schemeClr val="bg1"/>
                </a:solidFill>
                <a:latin typeface="Times New Roman" panose="02020603050405020304" pitchFamily="18" charset="0"/>
              </a:rPr>
              <a:t> 5 </a:t>
            </a:r>
            <a:r>
              <a:rPr lang="en-US" altLang="en-US" sz="2400" b="1" dirty="0" err="1">
                <a:solidFill>
                  <a:schemeClr val="bg1"/>
                </a:solidFill>
                <a:latin typeface="Times New Roman" panose="02020603050405020304" pitchFamily="18" charset="0"/>
              </a:rPr>
              <a:t>tháng</a:t>
            </a:r>
            <a:r>
              <a:rPr lang="en-US" altLang="en-US" sz="2400" b="1" dirty="0">
                <a:solidFill>
                  <a:schemeClr val="bg1"/>
                </a:solidFill>
                <a:latin typeface="Times New Roman" panose="02020603050405020304" pitchFamily="18" charset="0"/>
              </a:rPr>
              <a:t> 10 </a:t>
            </a:r>
            <a:r>
              <a:rPr lang="en-US" altLang="en-US" sz="2400" b="1" dirty="0" err="1">
                <a:solidFill>
                  <a:schemeClr val="bg1"/>
                </a:solidFill>
                <a:latin typeface="Times New Roman" panose="02020603050405020304" pitchFamily="18" charset="0"/>
              </a:rPr>
              <a:t>năm</a:t>
            </a:r>
            <a:r>
              <a:rPr lang="en-US" altLang="en-US" sz="2400" b="1" dirty="0">
                <a:solidFill>
                  <a:schemeClr val="bg1"/>
                </a:solidFill>
                <a:latin typeface="Times New Roman" panose="02020603050405020304" pitchFamily="18" charset="0"/>
              </a:rPr>
              <a:t> 2020</a:t>
            </a:r>
          </a:p>
        </p:txBody>
      </p:sp>
      <p:sp>
        <p:nvSpPr>
          <p:cNvPr id="6" name="TextBox 5"/>
          <p:cNvSpPr txBox="1"/>
          <p:nvPr/>
        </p:nvSpPr>
        <p:spPr>
          <a:xfrm>
            <a:off x="1682750" y="339090"/>
            <a:ext cx="10280650" cy="1600438"/>
          </a:xfrm>
          <a:prstGeom prst="rect">
            <a:avLst/>
          </a:prstGeom>
          <a:noFill/>
        </p:spPr>
        <p:txBody>
          <a:bodyPr wrap="square" rtlCol="0">
            <a:spAutoFit/>
          </a:bodyPr>
          <a:lstStyle/>
          <a:p>
            <a:r>
              <a:rPr lang="en-US" sz="4000" u="sng" dirty="0" err="1">
                <a:solidFill>
                  <a:srgbClr val="FF0000"/>
                </a:solidFill>
                <a:latin typeface="Times New Roman" panose="02020603050405020304" pitchFamily="18" charset="0"/>
                <a:cs typeface="Times New Roman" panose="02020603050405020304" pitchFamily="18" charset="0"/>
              </a:rPr>
              <a:t>Tiếng</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Việt</a:t>
            </a:r>
            <a:endParaRPr lang="en-US" sz="4000" u="sng" dirty="0">
              <a:solidFill>
                <a:srgbClr val="FF0000"/>
              </a:solidFill>
              <a:latin typeface="Times New Roman" panose="02020603050405020304" pitchFamily="18" charset="0"/>
              <a:cs typeface="Times New Roman" panose="02020603050405020304" pitchFamily="18" charset="0"/>
            </a:endParaRPr>
          </a:p>
          <a:p>
            <a:r>
              <a:rPr lang="en-US" sz="4000" u="sng" dirty="0" err="1">
                <a:solidFill>
                  <a:srgbClr val="FF0000"/>
                </a:solidFill>
                <a:latin typeface="Times New Roman" panose="02020603050405020304" pitchFamily="18" charset="0"/>
                <a:cs typeface="Times New Roman" panose="02020603050405020304" pitchFamily="18" charset="0"/>
              </a:rPr>
              <a:t>Bài</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5A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Thế</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học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sinh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ngoan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T1+2</a:t>
            </a:r>
            <a:r>
              <a:rPr lang="en-US" sz="4000" dirty="0">
                <a:solidFill>
                  <a:srgbClr val="FF0000"/>
                </a:solidFill>
                <a:latin typeface="Times New Roman" panose="02020603050405020304" pitchFamily="18" charset="0"/>
                <a:cs typeface="Times New Roman" panose="02020603050405020304" pitchFamily="18" charset="0"/>
              </a:rPr>
              <a:t>)</a:t>
            </a:r>
          </a:p>
          <a:p>
            <a:endParaRPr lang="en-US" dirty="0"/>
          </a:p>
        </p:txBody>
      </p:sp>
      <p:sp>
        <p:nvSpPr>
          <p:cNvPr id="2" name="Rectangle 1"/>
          <p:cNvSpPr>
            <a:spLocks noChangeArrowheads="1"/>
          </p:cNvSpPr>
          <p:nvPr/>
        </p:nvSpPr>
        <p:spPr bwMode="auto">
          <a:xfrm>
            <a:off x="800100" y="1825626"/>
            <a:ext cx="10780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bút</a:t>
            </a: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mực</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Ở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bút</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mực</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Mai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Lan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bút</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chì</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Lan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mực</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Mai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hộp</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Mai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bút</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chì</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Bỗng</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Lan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gục</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khóc</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nức</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nở</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ngạc</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Lan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mượn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bút</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454088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40" name="Text Box 24"/>
          <p:cNvSpPr txBox="1">
            <a:spLocks noChangeArrowheads="1"/>
          </p:cNvSpPr>
          <p:nvPr/>
        </p:nvSpPr>
        <p:spPr bwMode="auto">
          <a:xfrm>
            <a:off x="4465638" y="3157538"/>
            <a:ext cx="2940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Hình tứ giác: CDEG</a:t>
            </a:r>
          </a:p>
        </p:txBody>
      </p:sp>
      <p:sp>
        <p:nvSpPr>
          <p:cNvPr id="34841" name="Text Box 25"/>
          <p:cNvSpPr txBox="1">
            <a:spLocks noChangeArrowheads="1"/>
          </p:cNvSpPr>
          <p:nvPr/>
        </p:nvSpPr>
        <p:spPr bwMode="auto">
          <a:xfrm>
            <a:off x="2355850" y="5832475"/>
            <a:ext cx="2889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Hình tứ giác: PQRS</a:t>
            </a:r>
          </a:p>
        </p:txBody>
      </p:sp>
      <p:sp>
        <p:nvSpPr>
          <p:cNvPr id="34842" name="Text Box 26"/>
          <p:cNvSpPr txBox="1">
            <a:spLocks noChangeArrowheads="1"/>
          </p:cNvSpPr>
          <p:nvPr/>
        </p:nvSpPr>
        <p:spPr bwMode="auto">
          <a:xfrm>
            <a:off x="7218363" y="5891213"/>
            <a:ext cx="2203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Hình tứ giác</a:t>
            </a:r>
            <a:r>
              <a:rPr lang="en-US" altLang="en-US">
                <a:latin typeface="Arial" panose="020B0604020202020204" pitchFamily="34" charset="0"/>
              </a:rPr>
              <a:t>:….</a:t>
            </a:r>
          </a:p>
        </p:txBody>
      </p:sp>
      <p:sp>
        <p:nvSpPr>
          <p:cNvPr id="34843" name="Text Box 27"/>
          <p:cNvSpPr txBox="1">
            <a:spLocks noChangeArrowheads="1"/>
          </p:cNvSpPr>
          <p:nvPr/>
        </p:nvSpPr>
        <p:spPr bwMode="auto">
          <a:xfrm>
            <a:off x="8867776" y="5903913"/>
            <a:ext cx="1071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HKMN</a:t>
            </a:r>
          </a:p>
        </p:txBody>
      </p:sp>
      <p:grpSp>
        <p:nvGrpSpPr>
          <p:cNvPr id="34940" name="Group 124"/>
          <p:cNvGrpSpPr>
            <a:grpSpLocks/>
          </p:cNvGrpSpPr>
          <p:nvPr/>
        </p:nvGrpSpPr>
        <p:grpSpPr bwMode="auto">
          <a:xfrm>
            <a:off x="-4041" y="3057526"/>
            <a:ext cx="4340225" cy="2076450"/>
            <a:chOff x="489" y="2327"/>
            <a:chExt cx="2734" cy="1308"/>
          </a:xfrm>
        </p:grpSpPr>
        <p:sp>
          <p:nvSpPr>
            <p:cNvPr id="34832" name="Text Box 16"/>
            <p:cNvSpPr txBox="1">
              <a:spLocks noChangeArrowheads="1"/>
            </p:cNvSpPr>
            <p:nvPr/>
          </p:nvSpPr>
          <p:spPr bwMode="auto">
            <a:xfrm>
              <a:off x="991" y="2333"/>
              <a:ext cx="60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P</a:t>
              </a:r>
            </a:p>
          </p:txBody>
        </p:sp>
        <p:sp>
          <p:nvSpPr>
            <p:cNvPr id="34833" name="Text Box 17"/>
            <p:cNvSpPr txBox="1">
              <a:spLocks noChangeArrowheads="1"/>
            </p:cNvSpPr>
            <p:nvPr/>
          </p:nvSpPr>
          <p:spPr bwMode="auto">
            <a:xfrm>
              <a:off x="2666" y="2327"/>
              <a:ext cx="55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Q</a:t>
              </a:r>
            </a:p>
          </p:txBody>
        </p:sp>
        <p:sp>
          <p:nvSpPr>
            <p:cNvPr id="34834" name="Text Box 18"/>
            <p:cNvSpPr txBox="1">
              <a:spLocks noChangeArrowheads="1"/>
            </p:cNvSpPr>
            <p:nvPr/>
          </p:nvSpPr>
          <p:spPr bwMode="auto">
            <a:xfrm>
              <a:off x="2272" y="3402"/>
              <a:ext cx="6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R</a:t>
              </a:r>
            </a:p>
          </p:txBody>
        </p:sp>
        <p:sp>
          <p:nvSpPr>
            <p:cNvPr id="34835" name="Text Box 19"/>
            <p:cNvSpPr txBox="1">
              <a:spLocks noChangeArrowheads="1"/>
            </p:cNvSpPr>
            <p:nvPr/>
          </p:nvSpPr>
          <p:spPr bwMode="auto">
            <a:xfrm>
              <a:off x="489" y="3286"/>
              <a:ext cx="48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S</a:t>
              </a:r>
            </a:p>
          </p:txBody>
        </p:sp>
        <p:sp>
          <p:nvSpPr>
            <p:cNvPr id="34858" name="AutoShape 42"/>
            <p:cNvSpPr>
              <a:spLocks noChangeArrowheads="1"/>
            </p:cNvSpPr>
            <p:nvPr/>
          </p:nvSpPr>
          <p:spPr bwMode="auto">
            <a:xfrm>
              <a:off x="779" y="2552"/>
              <a:ext cx="1902" cy="864"/>
            </a:xfrm>
            <a:prstGeom prst="flowChartInputOutpu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950" name="Group 134"/>
          <p:cNvGrpSpPr>
            <a:grpSpLocks/>
          </p:cNvGrpSpPr>
          <p:nvPr/>
        </p:nvGrpSpPr>
        <p:grpSpPr bwMode="auto">
          <a:xfrm>
            <a:off x="7069138" y="3286126"/>
            <a:ext cx="3084512" cy="2446338"/>
            <a:chOff x="3493" y="2083"/>
            <a:chExt cx="1943" cy="1541"/>
          </a:xfrm>
        </p:grpSpPr>
        <p:grpSp>
          <p:nvGrpSpPr>
            <p:cNvPr id="34930" name="Group 114"/>
            <p:cNvGrpSpPr>
              <a:grpSpLocks/>
            </p:cNvGrpSpPr>
            <p:nvPr/>
          </p:nvGrpSpPr>
          <p:grpSpPr bwMode="auto">
            <a:xfrm>
              <a:off x="3493" y="2083"/>
              <a:ext cx="1943" cy="1541"/>
              <a:chOff x="3451" y="2095"/>
              <a:chExt cx="1943" cy="1541"/>
            </a:xfrm>
          </p:grpSpPr>
          <p:sp>
            <p:nvSpPr>
              <p:cNvPr id="34836" name="Text Box 20"/>
              <p:cNvSpPr txBox="1">
                <a:spLocks noChangeArrowheads="1"/>
              </p:cNvSpPr>
              <p:nvPr/>
            </p:nvSpPr>
            <p:spPr bwMode="auto">
              <a:xfrm>
                <a:off x="3451" y="2545"/>
                <a:ext cx="3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K</a:t>
                </a:r>
              </a:p>
            </p:txBody>
          </p:sp>
          <p:sp>
            <p:nvSpPr>
              <p:cNvPr id="34837" name="Text Box 21"/>
              <p:cNvSpPr txBox="1">
                <a:spLocks noChangeArrowheads="1"/>
              </p:cNvSpPr>
              <p:nvPr/>
            </p:nvSpPr>
            <p:spPr bwMode="auto">
              <a:xfrm>
                <a:off x="4859" y="2095"/>
                <a:ext cx="3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M</a:t>
                </a:r>
              </a:p>
            </p:txBody>
          </p:sp>
          <p:sp>
            <p:nvSpPr>
              <p:cNvPr id="34838" name="Text Box 22"/>
              <p:cNvSpPr txBox="1">
                <a:spLocks noChangeArrowheads="1"/>
              </p:cNvSpPr>
              <p:nvPr/>
            </p:nvSpPr>
            <p:spPr bwMode="auto">
              <a:xfrm>
                <a:off x="4988" y="3403"/>
                <a:ext cx="40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N</a:t>
                </a:r>
              </a:p>
            </p:txBody>
          </p:sp>
          <p:sp>
            <p:nvSpPr>
              <p:cNvPr id="34839" name="Text Box 23"/>
              <p:cNvSpPr txBox="1">
                <a:spLocks noChangeArrowheads="1"/>
              </p:cNvSpPr>
              <p:nvPr/>
            </p:nvSpPr>
            <p:spPr bwMode="auto">
              <a:xfrm>
                <a:off x="3543" y="3259"/>
                <a:ext cx="26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H</a:t>
                </a:r>
              </a:p>
            </p:txBody>
          </p:sp>
        </p:grpSp>
        <p:sp>
          <p:nvSpPr>
            <p:cNvPr id="34866" name="AutoShape 50"/>
            <p:cNvSpPr>
              <a:spLocks noChangeArrowheads="1"/>
            </p:cNvSpPr>
            <p:nvPr/>
          </p:nvSpPr>
          <p:spPr bwMode="auto">
            <a:xfrm rot="26668328">
              <a:off x="3767" y="2379"/>
              <a:ext cx="1206" cy="121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916" name="AutoShape 100"/>
          <p:cNvSpPr>
            <a:spLocks noChangeArrowheads="1"/>
          </p:cNvSpPr>
          <p:nvPr/>
        </p:nvSpPr>
        <p:spPr bwMode="auto">
          <a:xfrm rot="20292043">
            <a:off x="5908675" y="1350964"/>
            <a:ext cx="88900" cy="249237"/>
          </a:xfrm>
          <a:prstGeom prst="flowChartConnector">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34939" name="Group 123"/>
          <p:cNvGrpSpPr>
            <a:grpSpLocks/>
          </p:cNvGrpSpPr>
          <p:nvPr/>
        </p:nvGrpSpPr>
        <p:grpSpPr bwMode="auto">
          <a:xfrm rot="20292043">
            <a:off x="4248150" y="876300"/>
            <a:ext cx="3238500" cy="2255838"/>
            <a:chOff x="1716" y="552"/>
            <a:chExt cx="2040" cy="1421"/>
          </a:xfrm>
        </p:grpSpPr>
        <p:sp>
          <p:nvSpPr>
            <p:cNvPr id="34933" name="Freeform 117"/>
            <p:cNvSpPr>
              <a:spLocks/>
            </p:cNvSpPr>
            <p:nvPr/>
          </p:nvSpPr>
          <p:spPr bwMode="auto">
            <a:xfrm>
              <a:off x="2016" y="840"/>
              <a:ext cx="1560" cy="984"/>
            </a:xfrm>
            <a:custGeom>
              <a:avLst/>
              <a:gdLst>
                <a:gd name="T0" fmla="*/ 1284 w 1560"/>
                <a:gd name="T1" fmla="*/ 984 h 984"/>
                <a:gd name="T2" fmla="*/ 0 w 1560"/>
                <a:gd name="T3" fmla="*/ 684 h 984"/>
                <a:gd name="T4" fmla="*/ 972 w 1560"/>
                <a:gd name="T5" fmla="*/ 0 h 984"/>
                <a:gd name="T6" fmla="*/ 1560 w 1560"/>
                <a:gd name="T7" fmla="*/ 324 h 984"/>
                <a:gd name="T8" fmla="*/ 1284 w 1560"/>
                <a:gd name="T9" fmla="*/ 984 h 984"/>
              </a:gdLst>
              <a:ahLst/>
              <a:cxnLst>
                <a:cxn ang="0">
                  <a:pos x="T0" y="T1"/>
                </a:cxn>
                <a:cxn ang="0">
                  <a:pos x="T2" y="T3"/>
                </a:cxn>
                <a:cxn ang="0">
                  <a:pos x="T4" y="T5"/>
                </a:cxn>
                <a:cxn ang="0">
                  <a:pos x="T6" y="T7"/>
                </a:cxn>
                <a:cxn ang="0">
                  <a:pos x="T8" y="T9"/>
                </a:cxn>
              </a:cxnLst>
              <a:rect l="0" t="0" r="r" b="b"/>
              <a:pathLst>
                <a:path w="1560" h="984">
                  <a:moveTo>
                    <a:pt x="1284" y="984"/>
                  </a:moveTo>
                  <a:lnTo>
                    <a:pt x="0" y="684"/>
                  </a:lnTo>
                  <a:lnTo>
                    <a:pt x="972" y="0"/>
                  </a:lnTo>
                  <a:lnTo>
                    <a:pt x="1560" y="324"/>
                  </a:lnTo>
                  <a:lnTo>
                    <a:pt x="1284" y="984"/>
                  </a:lnTo>
                  <a:close/>
                </a:path>
              </a:pathLst>
            </a:custGeom>
            <a:solidFill>
              <a:srgbClr val="0089E1"/>
            </a:solidFill>
            <a:ln w="9525">
              <a:solidFill>
                <a:schemeClr val="tx2"/>
              </a:solidFill>
              <a:round/>
              <a:headEnd/>
              <a:tailEnd/>
            </a:ln>
          </p:spPr>
          <p:txBody>
            <a:bodyPr/>
            <a:lstStyle/>
            <a:p>
              <a:endParaRPr lang="en-US"/>
            </a:p>
          </p:txBody>
        </p:sp>
        <p:sp>
          <p:nvSpPr>
            <p:cNvPr id="34935" name="Text Box 119"/>
            <p:cNvSpPr txBox="1">
              <a:spLocks noChangeArrowheads="1"/>
            </p:cNvSpPr>
            <p:nvPr/>
          </p:nvSpPr>
          <p:spPr bwMode="auto">
            <a:xfrm>
              <a:off x="2868" y="552"/>
              <a:ext cx="192"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b="1"/>
                <a:t>D</a:t>
              </a:r>
            </a:p>
          </p:txBody>
        </p:sp>
        <p:sp>
          <p:nvSpPr>
            <p:cNvPr id="34936" name="Text Box 120"/>
            <p:cNvSpPr txBox="1">
              <a:spLocks noChangeArrowheads="1"/>
            </p:cNvSpPr>
            <p:nvPr/>
          </p:nvSpPr>
          <p:spPr bwMode="auto">
            <a:xfrm>
              <a:off x="3576" y="1020"/>
              <a:ext cx="180"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b="1"/>
                <a:t>E</a:t>
              </a:r>
            </a:p>
          </p:txBody>
        </p:sp>
        <p:sp>
          <p:nvSpPr>
            <p:cNvPr id="34937" name="Text Box 121"/>
            <p:cNvSpPr txBox="1">
              <a:spLocks noChangeArrowheads="1"/>
            </p:cNvSpPr>
            <p:nvPr/>
          </p:nvSpPr>
          <p:spPr bwMode="auto">
            <a:xfrm>
              <a:off x="3360" y="1740"/>
              <a:ext cx="180"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b="1"/>
                <a:t>G</a:t>
              </a:r>
            </a:p>
          </p:txBody>
        </p:sp>
        <p:sp>
          <p:nvSpPr>
            <p:cNvPr id="34938" name="Text Box 122"/>
            <p:cNvSpPr txBox="1">
              <a:spLocks noChangeArrowheads="1"/>
            </p:cNvSpPr>
            <p:nvPr/>
          </p:nvSpPr>
          <p:spPr bwMode="auto">
            <a:xfrm>
              <a:off x="1716" y="1380"/>
              <a:ext cx="252"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b="1"/>
                <a:t>C</a:t>
              </a:r>
            </a:p>
          </p:txBody>
        </p:sp>
      </p:grpSp>
      <p:sp>
        <p:nvSpPr>
          <p:cNvPr id="34941" name="Line 125"/>
          <p:cNvSpPr>
            <a:spLocks noChangeShapeType="1"/>
          </p:cNvSpPr>
          <p:nvPr/>
        </p:nvSpPr>
        <p:spPr bwMode="auto">
          <a:xfrm rot="20292043" flipV="1">
            <a:off x="4673789" y="1481503"/>
            <a:ext cx="1576387" cy="1100137"/>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943" name="Line 127"/>
          <p:cNvSpPr>
            <a:spLocks noChangeShapeType="1"/>
          </p:cNvSpPr>
          <p:nvPr/>
        </p:nvSpPr>
        <p:spPr bwMode="auto">
          <a:xfrm rot="20292043">
            <a:off x="6021827" y="1058809"/>
            <a:ext cx="971550" cy="51435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944" name="Line 128"/>
          <p:cNvSpPr>
            <a:spLocks noChangeShapeType="1"/>
          </p:cNvSpPr>
          <p:nvPr/>
        </p:nvSpPr>
        <p:spPr bwMode="auto">
          <a:xfrm rot="20292043" flipH="1">
            <a:off x="6811238" y="1412666"/>
            <a:ext cx="457200" cy="10668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945" name="Line 129"/>
          <p:cNvSpPr>
            <a:spLocks noChangeShapeType="1"/>
          </p:cNvSpPr>
          <p:nvPr/>
        </p:nvSpPr>
        <p:spPr bwMode="auto">
          <a:xfrm rot="20292043">
            <a:off x="4967114" y="2411547"/>
            <a:ext cx="2076450" cy="47625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946" name="Oval 130"/>
          <p:cNvSpPr>
            <a:spLocks noChangeArrowheads="1"/>
          </p:cNvSpPr>
          <p:nvPr/>
        </p:nvSpPr>
        <p:spPr bwMode="auto">
          <a:xfrm rot="20292043">
            <a:off x="5934174" y="1215297"/>
            <a:ext cx="88900" cy="88900"/>
          </a:xfrm>
          <a:prstGeom prst="ellipse">
            <a:avLst/>
          </a:prstGeom>
          <a:solidFill>
            <a:schemeClr val="tx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47" name="Oval 131"/>
          <p:cNvSpPr>
            <a:spLocks noChangeArrowheads="1"/>
          </p:cNvSpPr>
          <p:nvPr/>
        </p:nvSpPr>
        <p:spPr bwMode="auto">
          <a:xfrm rot="20292043" flipV="1">
            <a:off x="7009667" y="1309203"/>
            <a:ext cx="123728" cy="132390"/>
          </a:xfrm>
          <a:prstGeom prst="ellipse">
            <a:avLst/>
          </a:prstGeom>
          <a:solidFill>
            <a:schemeClr val="tx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48" name="Oval 132"/>
          <p:cNvSpPr>
            <a:spLocks noChangeArrowheads="1"/>
          </p:cNvSpPr>
          <p:nvPr/>
        </p:nvSpPr>
        <p:spPr bwMode="auto">
          <a:xfrm rot="20292043">
            <a:off x="4918259" y="2768148"/>
            <a:ext cx="88900" cy="88900"/>
          </a:xfrm>
          <a:prstGeom prst="ellipse">
            <a:avLst/>
          </a:prstGeom>
          <a:solidFill>
            <a:schemeClr val="tx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49" name="Oval 133"/>
          <p:cNvSpPr>
            <a:spLocks noChangeArrowheads="1"/>
          </p:cNvSpPr>
          <p:nvPr/>
        </p:nvSpPr>
        <p:spPr bwMode="auto">
          <a:xfrm rot="20292043">
            <a:off x="6975909" y="2421665"/>
            <a:ext cx="88900" cy="88900"/>
          </a:xfrm>
          <a:prstGeom prst="ellipse">
            <a:avLst/>
          </a:prstGeom>
          <a:solidFill>
            <a:schemeClr val="tx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678717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4939"/>
                                        </p:tgtEl>
                                        <p:attrNameLst>
                                          <p:attrName>style.visibility</p:attrName>
                                        </p:attrNameLst>
                                      </p:cBhvr>
                                      <p:to>
                                        <p:strVal val="visible"/>
                                      </p:to>
                                    </p:set>
                                    <p:animEffect transition="in" filter="box(in)">
                                      <p:cBhvr>
                                        <p:cTn id="7" dur="500"/>
                                        <p:tgtEl>
                                          <p:spTgt spid="34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40"/>
                                        </p:tgtEl>
                                        <p:attrNameLst>
                                          <p:attrName>style.visibility</p:attrName>
                                        </p:attrNameLst>
                                      </p:cBhvr>
                                      <p:to>
                                        <p:strVal val="visible"/>
                                      </p:to>
                                    </p:set>
                                    <p:animEffect transition="in" filter="blinds(horizontal)">
                                      <p:cBhvr>
                                        <p:cTn id="12" dur="500"/>
                                        <p:tgtEl>
                                          <p:spTgt spid="348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4941"/>
                                        </p:tgtEl>
                                        <p:attrNameLst>
                                          <p:attrName>style.visibility</p:attrName>
                                        </p:attrNameLst>
                                      </p:cBhvr>
                                      <p:to>
                                        <p:strVal val="visible"/>
                                      </p:to>
                                    </p:set>
                                    <p:animEffect transition="in" filter="wipe(down)">
                                      <p:cBhvr>
                                        <p:cTn id="17" dur="500"/>
                                        <p:tgtEl>
                                          <p:spTgt spid="349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nodeType="clickEffect">
                                  <p:stCondLst>
                                    <p:cond delay="0"/>
                                  </p:stCondLst>
                                  <p:childTnLst>
                                    <p:set>
                                      <p:cBhvr>
                                        <p:cTn id="21" dur="1" fill="hold">
                                          <p:stCondLst>
                                            <p:cond delay="0"/>
                                          </p:stCondLst>
                                        </p:cTn>
                                        <p:tgtEl>
                                          <p:spTgt spid="34943"/>
                                        </p:tgtEl>
                                        <p:attrNameLst>
                                          <p:attrName>style.visibility</p:attrName>
                                        </p:attrNameLst>
                                      </p:cBhvr>
                                      <p:to>
                                        <p:strVal val="visible"/>
                                      </p:to>
                                    </p:set>
                                    <p:anim calcmode="lin" valueType="num">
                                      <p:cBhvr>
                                        <p:cTn id="22" dur="500" fill="hold"/>
                                        <p:tgtEl>
                                          <p:spTgt spid="34943"/>
                                        </p:tgtEl>
                                        <p:attrNameLst>
                                          <p:attrName>ppt_w</p:attrName>
                                        </p:attrNameLst>
                                      </p:cBhvr>
                                      <p:tavLst>
                                        <p:tav tm="0">
                                          <p:val>
                                            <p:fltVal val="0"/>
                                          </p:val>
                                        </p:tav>
                                        <p:tav tm="100000">
                                          <p:val>
                                            <p:strVal val="#ppt_w"/>
                                          </p:val>
                                        </p:tav>
                                      </p:tavLst>
                                    </p:anim>
                                    <p:anim calcmode="lin" valueType="num">
                                      <p:cBhvr>
                                        <p:cTn id="23" dur="500" fill="hold"/>
                                        <p:tgtEl>
                                          <p:spTgt spid="34943"/>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nodeType="clickEffect">
                                  <p:stCondLst>
                                    <p:cond delay="0"/>
                                  </p:stCondLst>
                                  <p:childTnLst>
                                    <p:set>
                                      <p:cBhvr>
                                        <p:cTn id="27" dur="1" fill="hold">
                                          <p:stCondLst>
                                            <p:cond delay="0"/>
                                          </p:stCondLst>
                                        </p:cTn>
                                        <p:tgtEl>
                                          <p:spTgt spid="34944"/>
                                        </p:tgtEl>
                                        <p:attrNameLst>
                                          <p:attrName>style.visibility</p:attrName>
                                        </p:attrNameLst>
                                      </p:cBhvr>
                                      <p:to>
                                        <p:strVal val="visible"/>
                                      </p:to>
                                    </p:set>
                                    <p:animEffect transition="in" filter="strips(downLeft)">
                                      <p:cBhvr>
                                        <p:cTn id="28" dur="500"/>
                                        <p:tgtEl>
                                          <p:spTgt spid="3494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nodeType="clickEffect">
                                  <p:stCondLst>
                                    <p:cond delay="0"/>
                                  </p:stCondLst>
                                  <p:childTnLst>
                                    <p:set>
                                      <p:cBhvr>
                                        <p:cTn id="32" dur="1" fill="hold">
                                          <p:stCondLst>
                                            <p:cond delay="0"/>
                                          </p:stCondLst>
                                        </p:cTn>
                                        <p:tgtEl>
                                          <p:spTgt spid="34945"/>
                                        </p:tgtEl>
                                        <p:attrNameLst>
                                          <p:attrName>style.visibility</p:attrName>
                                        </p:attrNameLst>
                                      </p:cBhvr>
                                      <p:to>
                                        <p:strVal val="visible"/>
                                      </p:to>
                                    </p:set>
                                    <p:animEffect transition="in" filter="strips(downLeft)">
                                      <p:cBhvr>
                                        <p:cTn id="33" dur="500"/>
                                        <p:tgtEl>
                                          <p:spTgt spid="3494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34948"/>
                                        </p:tgtEl>
                                        <p:attrNameLst>
                                          <p:attrName>style.visibility</p:attrName>
                                        </p:attrNameLst>
                                      </p:cBhvr>
                                      <p:to>
                                        <p:strVal val="visible"/>
                                      </p:to>
                                    </p:set>
                                    <p:animEffect transition="in" filter="box(in)">
                                      <p:cBhvr>
                                        <p:cTn id="38" dur="500"/>
                                        <p:tgtEl>
                                          <p:spTgt spid="34948"/>
                                        </p:tgtEl>
                                      </p:cBhvr>
                                    </p:animEffect>
                                  </p:childTnLst>
                                </p:cTn>
                              </p:par>
                              <p:par>
                                <p:cTn id="39" presetID="4" presetClass="entr" presetSubtype="16" fill="hold" nodeType="withEffect">
                                  <p:stCondLst>
                                    <p:cond delay="0"/>
                                  </p:stCondLst>
                                  <p:childTnLst>
                                    <p:set>
                                      <p:cBhvr>
                                        <p:cTn id="40" dur="1" fill="hold">
                                          <p:stCondLst>
                                            <p:cond delay="0"/>
                                          </p:stCondLst>
                                        </p:cTn>
                                        <p:tgtEl>
                                          <p:spTgt spid="34946"/>
                                        </p:tgtEl>
                                        <p:attrNameLst>
                                          <p:attrName>style.visibility</p:attrName>
                                        </p:attrNameLst>
                                      </p:cBhvr>
                                      <p:to>
                                        <p:strVal val="visible"/>
                                      </p:to>
                                    </p:set>
                                    <p:animEffect transition="in" filter="box(in)">
                                      <p:cBhvr>
                                        <p:cTn id="41" dur="500"/>
                                        <p:tgtEl>
                                          <p:spTgt spid="34946"/>
                                        </p:tgtEl>
                                      </p:cBhvr>
                                    </p:animEffect>
                                  </p:childTnLst>
                                </p:cTn>
                              </p:par>
                              <p:par>
                                <p:cTn id="42" presetID="4" presetClass="entr" presetSubtype="16" fill="hold" nodeType="withEffect">
                                  <p:stCondLst>
                                    <p:cond delay="0"/>
                                  </p:stCondLst>
                                  <p:childTnLst>
                                    <p:set>
                                      <p:cBhvr>
                                        <p:cTn id="43" dur="1" fill="hold">
                                          <p:stCondLst>
                                            <p:cond delay="0"/>
                                          </p:stCondLst>
                                        </p:cTn>
                                        <p:tgtEl>
                                          <p:spTgt spid="34947"/>
                                        </p:tgtEl>
                                        <p:attrNameLst>
                                          <p:attrName>style.visibility</p:attrName>
                                        </p:attrNameLst>
                                      </p:cBhvr>
                                      <p:to>
                                        <p:strVal val="visible"/>
                                      </p:to>
                                    </p:set>
                                    <p:animEffect transition="in" filter="box(in)">
                                      <p:cBhvr>
                                        <p:cTn id="44" dur="500"/>
                                        <p:tgtEl>
                                          <p:spTgt spid="34947"/>
                                        </p:tgtEl>
                                      </p:cBhvr>
                                    </p:animEffect>
                                  </p:childTnLst>
                                </p:cTn>
                              </p:par>
                              <p:par>
                                <p:cTn id="45" presetID="4" presetClass="entr" presetSubtype="16" fill="hold" nodeType="withEffect">
                                  <p:stCondLst>
                                    <p:cond delay="0"/>
                                  </p:stCondLst>
                                  <p:childTnLst>
                                    <p:set>
                                      <p:cBhvr>
                                        <p:cTn id="46" dur="1" fill="hold">
                                          <p:stCondLst>
                                            <p:cond delay="0"/>
                                          </p:stCondLst>
                                        </p:cTn>
                                        <p:tgtEl>
                                          <p:spTgt spid="34949"/>
                                        </p:tgtEl>
                                        <p:attrNameLst>
                                          <p:attrName>style.visibility</p:attrName>
                                        </p:attrNameLst>
                                      </p:cBhvr>
                                      <p:to>
                                        <p:strVal val="visible"/>
                                      </p:to>
                                    </p:set>
                                    <p:animEffect transition="in" filter="box(in)">
                                      <p:cBhvr>
                                        <p:cTn id="47" dur="500"/>
                                        <p:tgtEl>
                                          <p:spTgt spid="3494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xit" presetSubtype="16" fill="hold" nodeType="clickEffect">
                                  <p:stCondLst>
                                    <p:cond delay="0"/>
                                  </p:stCondLst>
                                  <p:childTnLst>
                                    <p:animEffect transition="out" filter="box(in)">
                                      <p:cBhvr>
                                        <p:cTn id="51" dur="500"/>
                                        <p:tgtEl>
                                          <p:spTgt spid="34948"/>
                                        </p:tgtEl>
                                      </p:cBhvr>
                                    </p:animEffect>
                                    <p:set>
                                      <p:cBhvr>
                                        <p:cTn id="52" dur="1" fill="hold">
                                          <p:stCondLst>
                                            <p:cond delay="499"/>
                                          </p:stCondLst>
                                        </p:cTn>
                                        <p:tgtEl>
                                          <p:spTgt spid="34948"/>
                                        </p:tgtEl>
                                        <p:attrNameLst>
                                          <p:attrName>style.visibility</p:attrName>
                                        </p:attrNameLst>
                                      </p:cBhvr>
                                      <p:to>
                                        <p:strVal val="hidden"/>
                                      </p:to>
                                    </p:set>
                                  </p:childTnLst>
                                </p:cTn>
                              </p:par>
                              <p:par>
                                <p:cTn id="53" presetID="4" presetClass="exit" presetSubtype="16" fill="hold" nodeType="withEffect">
                                  <p:stCondLst>
                                    <p:cond delay="0"/>
                                  </p:stCondLst>
                                  <p:childTnLst>
                                    <p:animEffect transition="out" filter="box(in)">
                                      <p:cBhvr>
                                        <p:cTn id="54" dur="500"/>
                                        <p:tgtEl>
                                          <p:spTgt spid="34946"/>
                                        </p:tgtEl>
                                      </p:cBhvr>
                                    </p:animEffect>
                                    <p:set>
                                      <p:cBhvr>
                                        <p:cTn id="55" dur="1" fill="hold">
                                          <p:stCondLst>
                                            <p:cond delay="499"/>
                                          </p:stCondLst>
                                        </p:cTn>
                                        <p:tgtEl>
                                          <p:spTgt spid="34946"/>
                                        </p:tgtEl>
                                        <p:attrNameLst>
                                          <p:attrName>style.visibility</p:attrName>
                                        </p:attrNameLst>
                                      </p:cBhvr>
                                      <p:to>
                                        <p:strVal val="hidden"/>
                                      </p:to>
                                    </p:set>
                                  </p:childTnLst>
                                </p:cTn>
                              </p:par>
                              <p:par>
                                <p:cTn id="56" presetID="4" presetClass="exit" presetSubtype="16" fill="hold" nodeType="withEffect">
                                  <p:stCondLst>
                                    <p:cond delay="0"/>
                                  </p:stCondLst>
                                  <p:childTnLst>
                                    <p:animEffect transition="out" filter="box(in)">
                                      <p:cBhvr>
                                        <p:cTn id="57" dur="500"/>
                                        <p:tgtEl>
                                          <p:spTgt spid="34947"/>
                                        </p:tgtEl>
                                      </p:cBhvr>
                                    </p:animEffect>
                                    <p:set>
                                      <p:cBhvr>
                                        <p:cTn id="58" dur="1" fill="hold">
                                          <p:stCondLst>
                                            <p:cond delay="499"/>
                                          </p:stCondLst>
                                        </p:cTn>
                                        <p:tgtEl>
                                          <p:spTgt spid="34947"/>
                                        </p:tgtEl>
                                        <p:attrNameLst>
                                          <p:attrName>style.visibility</p:attrName>
                                        </p:attrNameLst>
                                      </p:cBhvr>
                                      <p:to>
                                        <p:strVal val="hidden"/>
                                      </p:to>
                                    </p:set>
                                  </p:childTnLst>
                                </p:cTn>
                              </p:par>
                              <p:par>
                                <p:cTn id="59" presetID="4" presetClass="exit" presetSubtype="16" fill="hold" nodeType="withEffect">
                                  <p:stCondLst>
                                    <p:cond delay="0"/>
                                  </p:stCondLst>
                                  <p:childTnLst>
                                    <p:animEffect transition="out" filter="box(in)">
                                      <p:cBhvr>
                                        <p:cTn id="60" dur="500"/>
                                        <p:tgtEl>
                                          <p:spTgt spid="34949"/>
                                        </p:tgtEl>
                                      </p:cBhvr>
                                    </p:animEffect>
                                    <p:set>
                                      <p:cBhvr>
                                        <p:cTn id="61" dur="1" fill="hold">
                                          <p:stCondLst>
                                            <p:cond delay="499"/>
                                          </p:stCondLst>
                                        </p:cTn>
                                        <p:tgtEl>
                                          <p:spTgt spid="34949"/>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xit" presetSubtype="16" fill="hold" nodeType="clickEffect">
                                  <p:stCondLst>
                                    <p:cond delay="0"/>
                                  </p:stCondLst>
                                  <p:childTnLst>
                                    <p:animEffect transition="out" filter="box(in)">
                                      <p:cBhvr>
                                        <p:cTn id="65" dur="500"/>
                                        <p:tgtEl>
                                          <p:spTgt spid="34941"/>
                                        </p:tgtEl>
                                      </p:cBhvr>
                                    </p:animEffect>
                                    <p:set>
                                      <p:cBhvr>
                                        <p:cTn id="66" dur="1" fill="hold">
                                          <p:stCondLst>
                                            <p:cond delay="499"/>
                                          </p:stCondLst>
                                        </p:cTn>
                                        <p:tgtEl>
                                          <p:spTgt spid="34941"/>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xit" presetSubtype="16" fill="hold" nodeType="clickEffect">
                                  <p:stCondLst>
                                    <p:cond delay="0"/>
                                  </p:stCondLst>
                                  <p:childTnLst>
                                    <p:animEffect transition="out" filter="box(in)">
                                      <p:cBhvr>
                                        <p:cTn id="70" dur="500"/>
                                        <p:tgtEl>
                                          <p:spTgt spid="34943"/>
                                        </p:tgtEl>
                                      </p:cBhvr>
                                    </p:animEffect>
                                    <p:set>
                                      <p:cBhvr>
                                        <p:cTn id="71" dur="1" fill="hold">
                                          <p:stCondLst>
                                            <p:cond delay="499"/>
                                          </p:stCondLst>
                                        </p:cTn>
                                        <p:tgtEl>
                                          <p:spTgt spid="34943"/>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xit" presetSubtype="16" fill="hold" nodeType="clickEffect">
                                  <p:stCondLst>
                                    <p:cond delay="0"/>
                                  </p:stCondLst>
                                  <p:childTnLst>
                                    <p:animEffect transition="out" filter="box(in)">
                                      <p:cBhvr>
                                        <p:cTn id="75" dur="500"/>
                                        <p:tgtEl>
                                          <p:spTgt spid="34944"/>
                                        </p:tgtEl>
                                      </p:cBhvr>
                                    </p:animEffect>
                                    <p:set>
                                      <p:cBhvr>
                                        <p:cTn id="76" dur="1" fill="hold">
                                          <p:stCondLst>
                                            <p:cond delay="499"/>
                                          </p:stCondLst>
                                        </p:cTn>
                                        <p:tgtEl>
                                          <p:spTgt spid="34944"/>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xit" presetSubtype="10" fill="hold" nodeType="clickEffect">
                                  <p:stCondLst>
                                    <p:cond delay="0"/>
                                  </p:stCondLst>
                                  <p:childTnLst>
                                    <p:animEffect transition="out" filter="blinds(horizontal)">
                                      <p:cBhvr>
                                        <p:cTn id="80" dur="500"/>
                                        <p:tgtEl>
                                          <p:spTgt spid="34945"/>
                                        </p:tgtEl>
                                      </p:cBhvr>
                                    </p:animEffect>
                                    <p:set>
                                      <p:cBhvr>
                                        <p:cTn id="81" dur="1" fill="hold">
                                          <p:stCondLst>
                                            <p:cond delay="499"/>
                                          </p:stCondLst>
                                        </p:cTn>
                                        <p:tgtEl>
                                          <p:spTgt spid="34945"/>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nodeType="clickEffect">
                                  <p:stCondLst>
                                    <p:cond delay="0"/>
                                  </p:stCondLst>
                                  <p:childTnLst>
                                    <p:set>
                                      <p:cBhvr>
                                        <p:cTn id="85" dur="1" fill="hold">
                                          <p:stCondLst>
                                            <p:cond delay="0"/>
                                          </p:stCondLst>
                                        </p:cTn>
                                        <p:tgtEl>
                                          <p:spTgt spid="34940"/>
                                        </p:tgtEl>
                                        <p:attrNameLst>
                                          <p:attrName>style.visibility</p:attrName>
                                        </p:attrNameLst>
                                      </p:cBhvr>
                                      <p:to>
                                        <p:strVal val="visible"/>
                                      </p:to>
                                    </p:set>
                                    <p:animEffect transition="in" filter="box(in)">
                                      <p:cBhvr>
                                        <p:cTn id="86" dur="500"/>
                                        <p:tgtEl>
                                          <p:spTgt spid="3494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34841"/>
                                        </p:tgtEl>
                                        <p:attrNameLst>
                                          <p:attrName>style.visibility</p:attrName>
                                        </p:attrNameLst>
                                      </p:cBhvr>
                                      <p:to>
                                        <p:strVal val="visible"/>
                                      </p:to>
                                    </p:set>
                                    <p:animEffect transition="in" filter="box(in)">
                                      <p:cBhvr>
                                        <p:cTn id="91" dur="500"/>
                                        <p:tgtEl>
                                          <p:spTgt spid="3484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nodeType="clickEffect">
                                  <p:stCondLst>
                                    <p:cond delay="0"/>
                                  </p:stCondLst>
                                  <p:childTnLst>
                                    <p:set>
                                      <p:cBhvr>
                                        <p:cTn id="95" dur="1" fill="hold">
                                          <p:stCondLst>
                                            <p:cond delay="0"/>
                                          </p:stCondLst>
                                        </p:cTn>
                                        <p:tgtEl>
                                          <p:spTgt spid="34950"/>
                                        </p:tgtEl>
                                        <p:attrNameLst>
                                          <p:attrName>style.visibility</p:attrName>
                                        </p:attrNameLst>
                                      </p:cBhvr>
                                      <p:to>
                                        <p:strVal val="visible"/>
                                      </p:to>
                                    </p:set>
                                    <p:animEffect transition="in" filter="box(in)">
                                      <p:cBhvr>
                                        <p:cTn id="96" dur="500"/>
                                        <p:tgtEl>
                                          <p:spTgt spid="34950"/>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34842"/>
                                        </p:tgtEl>
                                        <p:attrNameLst>
                                          <p:attrName>style.visibility</p:attrName>
                                        </p:attrNameLst>
                                      </p:cBhvr>
                                      <p:to>
                                        <p:strVal val="visible"/>
                                      </p:to>
                                    </p:set>
                                    <p:animEffect transition="in" filter="box(in)">
                                      <p:cBhvr>
                                        <p:cTn id="101" dur="500"/>
                                        <p:tgtEl>
                                          <p:spTgt spid="34842"/>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34843"/>
                                        </p:tgtEl>
                                        <p:attrNameLst>
                                          <p:attrName>style.visibility</p:attrName>
                                        </p:attrNameLst>
                                      </p:cBhvr>
                                      <p:to>
                                        <p:strVal val="visible"/>
                                      </p:to>
                                    </p:set>
                                    <p:animEffect transition="in" filter="box(in)">
                                      <p:cBhvr>
                                        <p:cTn id="106" dur="500"/>
                                        <p:tgtEl>
                                          <p:spTgt spid="34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0" grpId="0"/>
      <p:bldP spid="34841" grpId="0"/>
      <p:bldP spid="34842" grpId="0"/>
      <p:bldP spid="3484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27" name="WordArt 87"/>
          <p:cNvSpPr>
            <a:spLocks noChangeArrowheads="1" noChangeShapeType="1" noTextEdit="1"/>
          </p:cNvSpPr>
          <p:nvPr/>
        </p:nvSpPr>
        <p:spPr bwMode="auto">
          <a:xfrm>
            <a:off x="2351088" y="304801"/>
            <a:ext cx="7772400" cy="403225"/>
          </a:xfrm>
          <a:prstGeom prst="rect">
            <a:avLst/>
          </a:prstGeom>
        </p:spPr>
        <p:txBody>
          <a:bodyPr wrap="none" fromWordArt="1">
            <a:prstTxWarp prst="textInflateTop">
              <a:avLst>
                <a:gd name="adj" fmla="val 0"/>
              </a:avLst>
            </a:prstTxWarp>
          </a:bodyPr>
          <a:lstStyle/>
          <a:p>
            <a:r>
              <a:rPr lang="en-US" sz="3600" i="1" kern="10">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TOÁN: HÌNH CHỮ NHẬT - HÌNH TỨ GIÁC</a:t>
            </a:r>
          </a:p>
        </p:txBody>
      </p:sp>
      <p:grpSp>
        <p:nvGrpSpPr>
          <p:cNvPr id="35919" name="Group 79"/>
          <p:cNvGrpSpPr>
            <a:grpSpLocks/>
          </p:cNvGrpSpPr>
          <p:nvPr/>
        </p:nvGrpSpPr>
        <p:grpSpPr bwMode="auto">
          <a:xfrm>
            <a:off x="8070850" y="1836740"/>
            <a:ext cx="2978150" cy="1204913"/>
            <a:chOff x="4124" y="1157"/>
            <a:chExt cx="1876" cy="759"/>
          </a:xfrm>
        </p:grpSpPr>
        <p:sp>
          <p:nvSpPr>
            <p:cNvPr id="35847" name="AutoShape 7"/>
            <p:cNvSpPr>
              <a:spLocks noChangeArrowheads="1"/>
            </p:cNvSpPr>
            <p:nvPr/>
          </p:nvSpPr>
          <p:spPr bwMode="auto">
            <a:xfrm rot="10800000">
              <a:off x="4307" y="1357"/>
              <a:ext cx="1176" cy="384"/>
            </a:xfrm>
            <a:prstGeom prst="flowChartProcess">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8" name="Text Box 8"/>
            <p:cNvSpPr txBox="1">
              <a:spLocks noChangeArrowheads="1"/>
            </p:cNvSpPr>
            <p:nvPr/>
          </p:nvSpPr>
          <p:spPr bwMode="auto">
            <a:xfrm>
              <a:off x="4124" y="1194"/>
              <a:ext cx="24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E</a:t>
              </a:r>
            </a:p>
          </p:txBody>
        </p:sp>
        <p:sp>
          <p:nvSpPr>
            <p:cNvPr id="35849" name="Text Box 9"/>
            <p:cNvSpPr txBox="1">
              <a:spLocks noChangeArrowheads="1"/>
            </p:cNvSpPr>
            <p:nvPr/>
          </p:nvSpPr>
          <p:spPr bwMode="auto">
            <a:xfrm>
              <a:off x="5420" y="1157"/>
              <a:ext cx="34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G</a:t>
              </a:r>
            </a:p>
          </p:txBody>
        </p:sp>
        <p:sp>
          <p:nvSpPr>
            <p:cNvPr id="35850" name="Text Box 10"/>
            <p:cNvSpPr txBox="1">
              <a:spLocks noChangeArrowheads="1"/>
            </p:cNvSpPr>
            <p:nvPr/>
          </p:nvSpPr>
          <p:spPr bwMode="auto">
            <a:xfrm>
              <a:off x="5520" y="1643"/>
              <a:ext cx="48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H</a:t>
              </a:r>
            </a:p>
          </p:txBody>
        </p:sp>
        <p:sp>
          <p:nvSpPr>
            <p:cNvPr id="35851" name="Text Box 11"/>
            <p:cNvSpPr txBox="1">
              <a:spLocks noChangeArrowheads="1"/>
            </p:cNvSpPr>
            <p:nvPr/>
          </p:nvSpPr>
          <p:spPr bwMode="auto">
            <a:xfrm>
              <a:off x="4149" y="1683"/>
              <a:ext cx="35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I</a:t>
              </a:r>
            </a:p>
          </p:txBody>
        </p:sp>
      </p:grpSp>
      <p:sp>
        <p:nvSpPr>
          <p:cNvPr id="35852" name="Text Box 12"/>
          <p:cNvSpPr txBox="1">
            <a:spLocks noChangeArrowheads="1"/>
          </p:cNvSpPr>
          <p:nvPr/>
        </p:nvSpPr>
        <p:spPr bwMode="auto">
          <a:xfrm>
            <a:off x="5176838" y="3268663"/>
            <a:ext cx="29575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Hình chữ nhật: MNPQ</a:t>
            </a:r>
          </a:p>
        </p:txBody>
      </p:sp>
      <p:grpSp>
        <p:nvGrpSpPr>
          <p:cNvPr id="35926" name="Group 86"/>
          <p:cNvGrpSpPr>
            <a:grpSpLocks/>
          </p:cNvGrpSpPr>
          <p:nvPr/>
        </p:nvGrpSpPr>
        <p:grpSpPr bwMode="auto">
          <a:xfrm>
            <a:off x="8051800" y="3178179"/>
            <a:ext cx="2616200" cy="376238"/>
            <a:chOff x="4112" y="2002"/>
            <a:chExt cx="1648" cy="237"/>
          </a:xfrm>
        </p:grpSpPr>
        <p:sp>
          <p:nvSpPr>
            <p:cNvPr id="35853" name="Text Box 13"/>
            <p:cNvSpPr txBox="1">
              <a:spLocks noChangeArrowheads="1"/>
            </p:cNvSpPr>
            <p:nvPr/>
          </p:nvSpPr>
          <p:spPr bwMode="auto">
            <a:xfrm>
              <a:off x="4112" y="2006"/>
              <a:ext cx="133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Hình chữ nhật….</a:t>
              </a:r>
            </a:p>
          </p:txBody>
        </p:sp>
        <p:sp>
          <p:nvSpPr>
            <p:cNvPr id="35854" name="Text Box 14"/>
            <p:cNvSpPr txBox="1">
              <a:spLocks noChangeArrowheads="1"/>
            </p:cNvSpPr>
            <p:nvPr/>
          </p:nvSpPr>
          <p:spPr bwMode="auto">
            <a:xfrm>
              <a:off x="5220" y="2002"/>
              <a:ext cx="54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latin typeface="Arial" panose="020B0604020202020204" pitchFamily="34" charset="0"/>
                </a:rPr>
                <a:t>EGHI</a:t>
              </a:r>
            </a:p>
          </p:txBody>
        </p:sp>
      </p:grpSp>
      <p:sp>
        <p:nvSpPr>
          <p:cNvPr id="35864" name="Text Box 24"/>
          <p:cNvSpPr txBox="1">
            <a:spLocks noChangeArrowheads="1"/>
          </p:cNvSpPr>
          <p:nvPr/>
        </p:nvSpPr>
        <p:spPr bwMode="auto">
          <a:xfrm>
            <a:off x="1903413" y="5694363"/>
            <a:ext cx="2940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Hình tứ giác:CDEG</a:t>
            </a:r>
          </a:p>
        </p:txBody>
      </p:sp>
      <p:sp>
        <p:nvSpPr>
          <p:cNvPr id="35865" name="Text Box 25"/>
          <p:cNvSpPr txBox="1">
            <a:spLocks noChangeArrowheads="1"/>
          </p:cNvSpPr>
          <p:nvPr/>
        </p:nvSpPr>
        <p:spPr bwMode="auto">
          <a:xfrm>
            <a:off x="4970463" y="5710238"/>
            <a:ext cx="24939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Hình tứ giác:PQRS</a:t>
            </a:r>
          </a:p>
        </p:txBody>
      </p:sp>
      <p:grpSp>
        <p:nvGrpSpPr>
          <p:cNvPr id="35925" name="Group 85"/>
          <p:cNvGrpSpPr>
            <a:grpSpLocks/>
          </p:cNvGrpSpPr>
          <p:nvPr/>
        </p:nvGrpSpPr>
        <p:grpSpPr bwMode="auto">
          <a:xfrm>
            <a:off x="8194676" y="5775319"/>
            <a:ext cx="2473325" cy="390525"/>
            <a:chOff x="4202" y="3638"/>
            <a:chExt cx="1558" cy="246"/>
          </a:xfrm>
        </p:grpSpPr>
        <p:sp>
          <p:nvSpPr>
            <p:cNvPr id="35866" name="Text Box 26"/>
            <p:cNvSpPr txBox="1">
              <a:spLocks noChangeArrowheads="1"/>
            </p:cNvSpPr>
            <p:nvPr/>
          </p:nvSpPr>
          <p:spPr bwMode="auto">
            <a:xfrm>
              <a:off x="4202" y="3651"/>
              <a:ext cx="13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Hình tứ giác:….</a:t>
              </a:r>
            </a:p>
          </p:txBody>
        </p:sp>
        <p:sp>
          <p:nvSpPr>
            <p:cNvPr id="35867" name="Text Box 27"/>
            <p:cNvSpPr txBox="1">
              <a:spLocks noChangeArrowheads="1"/>
            </p:cNvSpPr>
            <p:nvPr/>
          </p:nvSpPr>
          <p:spPr bwMode="auto">
            <a:xfrm>
              <a:off x="5133" y="3638"/>
              <a:ext cx="6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HKMN</a:t>
              </a:r>
            </a:p>
          </p:txBody>
        </p:sp>
      </p:grpSp>
      <p:grpSp>
        <p:nvGrpSpPr>
          <p:cNvPr id="35917" name="Group 77"/>
          <p:cNvGrpSpPr>
            <a:grpSpLocks/>
          </p:cNvGrpSpPr>
          <p:nvPr/>
        </p:nvGrpSpPr>
        <p:grpSpPr bwMode="auto">
          <a:xfrm>
            <a:off x="5662614" y="1063626"/>
            <a:ext cx="2376487" cy="2157413"/>
            <a:chOff x="2855" y="630"/>
            <a:chExt cx="1497" cy="1359"/>
          </a:xfrm>
        </p:grpSpPr>
        <p:sp>
          <p:nvSpPr>
            <p:cNvPr id="35844" name="AutoShape 4"/>
            <p:cNvSpPr>
              <a:spLocks noChangeArrowheads="1"/>
            </p:cNvSpPr>
            <p:nvPr/>
          </p:nvSpPr>
          <p:spPr bwMode="auto">
            <a:xfrm rot="5400000">
              <a:off x="2964" y="944"/>
              <a:ext cx="973" cy="754"/>
            </a:xfrm>
            <a:prstGeom prst="flowChartProcess">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5" name="Text Box 5"/>
            <p:cNvSpPr txBox="1">
              <a:spLocks noChangeArrowheads="1"/>
            </p:cNvSpPr>
            <p:nvPr/>
          </p:nvSpPr>
          <p:spPr bwMode="auto">
            <a:xfrm>
              <a:off x="3790" y="630"/>
              <a:ext cx="56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N</a:t>
              </a:r>
            </a:p>
          </p:txBody>
        </p:sp>
        <p:sp>
          <p:nvSpPr>
            <p:cNvPr id="35846" name="Text Box 6"/>
            <p:cNvSpPr txBox="1">
              <a:spLocks noChangeArrowheads="1"/>
            </p:cNvSpPr>
            <p:nvPr/>
          </p:nvSpPr>
          <p:spPr bwMode="auto">
            <a:xfrm>
              <a:off x="2869" y="1739"/>
              <a:ext cx="53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Q</a:t>
              </a:r>
            </a:p>
          </p:txBody>
        </p:sp>
        <p:sp>
          <p:nvSpPr>
            <p:cNvPr id="35870" name="Text Box 30"/>
            <p:cNvSpPr txBox="1">
              <a:spLocks noChangeArrowheads="1"/>
            </p:cNvSpPr>
            <p:nvPr/>
          </p:nvSpPr>
          <p:spPr bwMode="auto">
            <a:xfrm>
              <a:off x="2855" y="648"/>
              <a:ext cx="30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M</a:t>
              </a:r>
            </a:p>
          </p:txBody>
        </p:sp>
        <p:sp>
          <p:nvSpPr>
            <p:cNvPr id="35871" name="Text Box 31"/>
            <p:cNvSpPr txBox="1">
              <a:spLocks noChangeArrowheads="1"/>
            </p:cNvSpPr>
            <p:nvPr/>
          </p:nvSpPr>
          <p:spPr bwMode="auto">
            <a:xfrm>
              <a:off x="3800" y="1756"/>
              <a:ext cx="23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P</a:t>
              </a:r>
            </a:p>
          </p:txBody>
        </p:sp>
      </p:grpSp>
      <p:grpSp>
        <p:nvGrpSpPr>
          <p:cNvPr id="35935" name="Group 95"/>
          <p:cNvGrpSpPr>
            <a:grpSpLocks/>
          </p:cNvGrpSpPr>
          <p:nvPr/>
        </p:nvGrpSpPr>
        <p:grpSpPr bwMode="auto">
          <a:xfrm>
            <a:off x="4964114" y="3878264"/>
            <a:ext cx="3633787" cy="1892300"/>
            <a:chOff x="2167" y="2443"/>
            <a:chExt cx="2289" cy="1192"/>
          </a:xfrm>
        </p:grpSpPr>
        <p:sp>
          <p:nvSpPr>
            <p:cNvPr id="35856" name="Text Box 16"/>
            <p:cNvSpPr txBox="1">
              <a:spLocks noChangeArrowheads="1"/>
            </p:cNvSpPr>
            <p:nvPr/>
          </p:nvSpPr>
          <p:spPr bwMode="auto">
            <a:xfrm>
              <a:off x="2553" y="2489"/>
              <a:ext cx="52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P</a:t>
              </a:r>
            </a:p>
          </p:txBody>
        </p:sp>
        <p:sp>
          <p:nvSpPr>
            <p:cNvPr id="35857" name="Text Box 17"/>
            <p:cNvSpPr txBox="1">
              <a:spLocks noChangeArrowheads="1"/>
            </p:cNvSpPr>
            <p:nvPr/>
          </p:nvSpPr>
          <p:spPr bwMode="auto">
            <a:xfrm>
              <a:off x="3971" y="2443"/>
              <a:ext cx="48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Q</a:t>
              </a:r>
            </a:p>
          </p:txBody>
        </p:sp>
        <p:sp>
          <p:nvSpPr>
            <p:cNvPr id="35858" name="Text Box 18"/>
            <p:cNvSpPr txBox="1">
              <a:spLocks noChangeArrowheads="1"/>
            </p:cNvSpPr>
            <p:nvPr/>
          </p:nvSpPr>
          <p:spPr bwMode="auto">
            <a:xfrm>
              <a:off x="3693" y="3402"/>
              <a:ext cx="53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R</a:t>
              </a:r>
            </a:p>
          </p:txBody>
        </p:sp>
        <p:sp>
          <p:nvSpPr>
            <p:cNvPr id="35859" name="Text Box 19"/>
            <p:cNvSpPr txBox="1">
              <a:spLocks noChangeArrowheads="1"/>
            </p:cNvSpPr>
            <p:nvPr/>
          </p:nvSpPr>
          <p:spPr bwMode="auto">
            <a:xfrm>
              <a:off x="2167" y="3280"/>
              <a:ext cx="41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S</a:t>
              </a:r>
            </a:p>
          </p:txBody>
        </p:sp>
        <p:sp>
          <p:nvSpPr>
            <p:cNvPr id="35882" name="AutoShape 42"/>
            <p:cNvSpPr>
              <a:spLocks noChangeArrowheads="1"/>
            </p:cNvSpPr>
            <p:nvPr/>
          </p:nvSpPr>
          <p:spPr bwMode="auto">
            <a:xfrm>
              <a:off x="2379" y="2718"/>
              <a:ext cx="1656" cy="706"/>
            </a:xfrm>
            <a:prstGeom prst="flowChartInputOutpu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936" name="Group 96"/>
          <p:cNvGrpSpPr>
            <a:grpSpLocks/>
          </p:cNvGrpSpPr>
          <p:nvPr/>
        </p:nvGrpSpPr>
        <p:grpSpPr bwMode="auto">
          <a:xfrm>
            <a:off x="8058150" y="3797300"/>
            <a:ext cx="2609850" cy="2047875"/>
            <a:chOff x="4116" y="2392"/>
            <a:chExt cx="1644" cy="1290"/>
          </a:xfrm>
        </p:grpSpPr>
        <p:sp>
          <p:nvSpPr>
            <p:cNvPr id="35860" name="Text Box 20"/>
            <p:cNvSpPr txBox="1">
              <a:spLocks noChangeArrowheads="1"/>
            </p:cNvSpPr>
            <p:nvPr/>
          </p:nvSpPr>
          <p:spPr bwMode="auto">
            <a:xfrm>
              <a:off x="4116" y="2747"/>
              <a:ext cx="3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K</a:t>
              </a:r>
            </a:p>
          </p:txBody>
        </p:sp>
        <p:sp>
          <p:nvSpPr>
            <p:cNvPr id="35861" name="Text Box 21"/>
            <p:cNvSpPr txBox="1">
              <a:spLocks noChangeArrowheads="1"/>
            </p:cNvSpPr>
            <p:nvPr/>
          </p:nvSpPr>
          <p:spPr bwMode="auto">
            <a:xfrm>
              <a:off x="5197" y="2392"/>
              <a:ext cx="3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M</a:t>
              </a:r>
            </a:p>
          </p:txBody>
        </p:sp>
        <p:sp>
          <p:nvSpPr>
            <p:cNvPr id="35862" name="Text Box 22"/>
            <p:cNvSpPr txBox="1">
              <a:spLocks noChangeArrowheads="1"/>
            </p:cNvSpPr>
            <p:nvPr/>
          </p:nvSpPr>
          <p:spPr bwMode="auto">
            <a:xfrm>
              <a:off x="5354" y="3449"/>
              <a:ext cx="40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N</a:t>
              </a:r>
            </a:p>
          </p:txBody>
        </p:sp>
        <p:sp>
          <p:nvSpPr>
            <p:cNvPr id="35863" name="Text Box 23"/>
            <p:cNvSpPr txBox="1">
              <a:spLocks noChangeArrowheads="1"/>
            </p:cNvSpPr>
            <p:nvPr/>
          </p:nvSpPr>
          <p:spPr bwMode="auto">
            <a:xfrm>
              <a:off x="4158" y="3325"/>
              <a:ext cx="26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H</a:t>
              </a:r>
            </a:p>
          </p:txBody>
        </p:sp>
        <p:sp>
          <p:nvSpPr>
            <p:cNvPr id="35890" name="AutoShape 50"/>
            <p:cNvSpPr>
              <a:spLocks noChangeArrowheads="1"/>
            </p:cNvSpPr>
            <p:nvPr/>
          </p:nvSpPr>
          <p:spPr bwMode="auto">
            <a:xfrm rot="26668328">
              <a:off x="4388" y="2614"/>
              <a:ext cx="907" cy="100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918" name="Group 78"/>
          <p:cNvGrpSpPr>
            <a:grpSpLocks/>
          </p:cNvGrpSpPr>
          <p:nvPr/>
        </p:nvGrpSpPr>
        <p:grpSpPr bwMode="auto">
          <a:xfrm>
            <a:off x="2163763" y="1344614"/>
            <a:ext cx="3276600" cy="1641475"/>
            <a:chOff x="403" y="847"/>
            <a:chExt cx="2064" cy="1034"/>
          </a:xfrm>
        </p:grpSpPr>
        <p:sp>
          <p:nvSpPr>
            <p:cNvPr id="35842" name="AutoShape 2"/>
            <p:cNvSpPr>
              <a:spLocks noChangeArrowheads="1"/>
            </p:cNvSpPr>
            <p:nvPr/>
          </p:nvSpPr>
          <p:spPr bwMode="auto">
            <a:xfrm>
              <a:off x="623" y="1008"/>
              <a:ext cx="1351" cy="782"/>
            </a:xfrm>
            <a:prstGeom prst="flowChartProcess">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3" name="Text Box 3"/>
            <p:cNvSpPr txBox="1">
              <a:spLocks noChangeArrowheads="1"/>
            </p:cNvSpPr>
            <p:nvPr/>
          </p:nvSpPr>
          <p:spPr bwMode="auto">
            <a:xfrm>
              <a:off x="1987" y="1648"/>
              <a:ext cx="48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C</a:t>
              </a:r>
            </a:p>
          </p:txBody>
        </p:sp>
        <p:sp>
          <p:nvSpPr>
            <p:cNvPr id="35868" name="Text Box 28"/>
            <p:cNvSpPr txBox="1">
              <a:spLocks noChangeArrowheads="1"/>
            </p:cNvSpPr>
            <p:nvPr/>
          </p:nvSpPr>
          <p:spPr bwMode="auto">
            <a:xfrm>
              <a:off x="403" y="860"/>
              <a:ext cx="4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A</a:t>
              </a:r>
            </a:p>
          </p:txBody>
        </p:sp>
        <p:sp>
          <p:nvSpPr>
            <p:cNvPr id="35869" name="Text Box 29"/>
            <p:cNvSpPr txBox="1">
              <a:spLocks noChangeArrowheads="1"/>
            </p:cNvSpPr>
            <p:nvPr/>
          </p:nvSpPr>
          <p:spPr bwMode="auto">
            <a:xfrm>
              <a:off x="405" y="1638"/>
              <a:ext cx="2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D</a:t>
              </a:r>
            </a:p>
          </p:txBody>
        </p:sp>
        <p:sp>
          <p:nvSpPr>
            <p:cNvPr id="35872" name="Text Box 32"/>
            <p:cNvSpPr txBox="1">
              <a:spLocks noChangeArrowheads="1"/>
            </p:cNvSpPr>
            <p:nvPr/>
          </p:nvSpPr>
          <p:spPr bwMode="auto">
            <a:xfrm>
              <a:off x="2003" y="847"/>
              <a:ext cx="1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B</a:t>
              </a:r>
            </a:p>
          </p:txBody>
        </p:sp>
      </p:grpSp>
      <p:sp>
        <p:nvSpPr>
          <p:cNvPr id="35905" name="Text Box 65"/>
          <p:cNvSpPr txBox="1">
            <a:spLocks noChangeArrowheads="1"/>
          </p:cNvSpPr>
          <p:nvPr/>
        </p:nvSpPr>
        <p:spPr bwMode="auto">
          <a:xfrm>
            <a:off x="2336800" y="3263900"/>
            <a:ext cx="278288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Hình chữ nhật: ABCD</a:t>
            </a:r>
          </a:p>
          <a:p>
            <a:pPr algn="l">
              <a:spcBef>
                <a:spcPct val="50000"/>
              </a:spcBef>
            </a:pPr>
            <a:endParaRPr lang="en-US" altLang="en-US">
              <a:latin typeface="Arial" panose="020B0604020202020204" pitchFamily="34" charset="0"/>
            </a:endParaRPr>
          </a:p>
        </p:txBody>
      </p:sp>
      <p:grpSp>
        <p:nvGrpSpPr>
          <p:cNvPr id="35928" name="Group 88"/>
          <p:cNvGrpSpPr>
            <a:grpSpLocks/>
          </p:cNvGrpSpPr>
          <p:nvPr/>
        </p:nvGrpSpPr>
        <p:grpSpPr bwMode="auto">
          <a:xfrm>
            <a:off x="1773238" y="3511550"/>
            <a:ext cx="3238500" cy="2255838"/>
            <a:chOff x="1716" y="552"/>
            <a:chExt cx="2040" cy="1421"/>
          </a:xfrm>
        </p:grpSpPr>
        <p:sp>
          <p:nvSpPr>
            <p:cNvPr id="35929" name="Freeform 89"/>
            <p:cNvSpPr>
              <a:spLocks/>
            </p:cNvSpPr>
            <p:nvPr/>
          </p:nvSpPr>
          <p:spPr bwMode="auto">
            <a:xfrm>
              <a:off x="2016" y="840"/>
              <a:ext cx="1560" cy="984"/>
            </a:xfrm>
            <a:custGeom>
              <a:avLst/>
              <a:gdLst>
                <a:gd name="T0" fmla="*/ 1284 w 1560"/>
                <a:gd name="T1" fmla="*/ 984 h 984"/>
                <a:gd name="T2" fmla="*/ 0 w 1560"/>
                <a:gd name="T3" fmla="*/ 684 h 984"/>
                <a:gd name="T4" fmla="*/ 972 w 1560"/>
                <a:gd name="T5" fmla="*/ 0 h 984"/>
                <a:gd name="T6" fmla="*/ 1560 w 1560"/>
                <a:gd name="T7" fmla="*/ 324 h 984"/>
                <a:gd name="T8" fmla="*/ 1284 w 1560"/>
                <a:gd name="T9" fmla="*/ 984 h 984"/>
              </a:gdLst>
              <a:ahLst/>
              <a:cxnLst>
                <a:cxn ang="0">
                  <a:pos x="T0" y="T1"/>
                </a:cxn>
                <a:cxn ang="0">
                  <a:pos x="T2" y="T3"/>
                </a:cxn>
                <a:cxn ang="0">
                  <a:pos x="T4" y="T5"/>
                </a:cxn>
                <a:cxn ang="0">
                  <a:pos x="T6" y="T7"/>
                </a:cxn>
                <a:cxn ang="0">
                  <a:pos x="T8" y="T9"/>
                </a:cxn>
              </a:cxnLst>
              <a:rect l="0" t="0" r="r" b="b"/>
              <a:pathLst>
                <a:path w="1560" h="984">
                  <a:moveTo>
                    <a:pt x="1284" y="984"/>
                  </a:moveTo>
                  <a:lnTo>
                    <a:pt x="0" y="684"/>
                  </a:lnTo>
                  <a:lnTo>
                    <a:pt x="972" y="0"/>
                  </a:lnTo>
                  <a:lnTo>
                    <a:pt x="1560" y="324"/>
                  </a:lnTo>
                  <a:lnTo>
                    <a:pt x="1284" y="984"/>
                  </a:lnTo>
                  <a:close/>
                </a:path>
              </a:pathLst>
            </a:custGeom>
            <a:solidFill>
              <a:srgbClr val="0089E1"/>
            </a:solidFill>
            <a:ln w="9525">
              <a:solidFill>
                <a:schemeClr val="tx2"/>
              </a:solidFill>
              <a:round/>
              <a:headEnd/>
              <a:tailEnd/>
            </a:ln>
          </p:spPr>
          <p:txBody>
            <a:bodyPr/>
            <a:lstStyle/>
            <a:p>
              <a:endParaRPr lang="en-US"/>
            </a:p>
          </p:txBody>
        </p:sp>
        <p:sp>
          <p:nvSpPr>
            <p:cNvPr id="35930" name="Text Box 90"/>
            <p:cNvSpPr txBox="1">
              <a:spLocks noChangeArrowheads="1"/>
            </p:cNvSpPr>
            <p:nvPr/>
          </p:nvSpPr>
          <p:spPr bwMode="auto">
            <a:xfrm>
              <a:off x="2868" y="552"/>
              <a:ext cx="192"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a:t>D</a:t>
              </a:r>
            </a:p>
          </p:txBody>
        </p:sp>
        <p:sp>
          <p:nvSpPr>
            <p:cNvPr id="35931" name="Text Box 91"/>
            <p:cNvSpPr txBox="1">
              <a:spLocks noChangeArrowheads="1"/>
            </p:cNvSpPr>
            <p:nvPr/>
          </p:nvSpPr>
          <p:spPr bwMode="auto">
            <a:xfrm>
              <a:off x="3576" y="1020"/>
              <a:ext cx="180"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a:t>E</a:t>
              </a:r>
            </a:p>
          </p:txBody>
        </p:sp>
        <p:sp>
          <p:nvSpPr>
            <p:cNvPr id="35932" name="Text Box 92"/>
            <p:cNvSpPr txBox="1">
              <a:spLocks noChangeArrowheads="1"/>
            </p:cNvSpPr>
            <p:nvPr/>
          </p:nvSpPr>
          <p:spPr bwMode="auto">
            <a:xfrm>
              <a:off x="3360" y="1740"/>
              <a:ext cx="180"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a:t>G</a:t>
              </a:r>
            </a:p>
          </p:txBody>
        </p:sp>
        <p:sp>
          <p:nvSpPr>
            <p:cNvPr id="35933" name="Text Box 93"/>
            <p:cNvSpPr txBox="1">
              <a:spLocks noChangeArrowheads="1"/>
            </p:cNvSpPr>
            <p:nvPr/>
          </p:nvSpPr>
          <p:spPr bwMode="auto">
            <a:xfrm>
              <a:off x="1716" y="1380"/>
              <a:ext cx="252"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a:t>C</a:t>
              </a:r>
            </a:p>
          </p:txBody>
        </p:sp>
      </p:grpSp>
    </p:spTree>
    <p:extLst>
      <p:ext uri="{BB962C8B-B14F-4D97-AF65-F5344CB8AC3E}">
        <p14:creationId xmlns:p14="http://schemas.microsoft.com/office/powerpoint/2010/main" val="1064789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667" y="313266"/>
            <a:ext cx="11548533" cy="1754326"/>
          </a:xfrm>
          <a:prstGeom prst="rect">
            <a:avLst/>
          </a:prstGeom>
          <a:noFill/>
        </p:spPr>
        <p:txBody>
          <a:bodyPr wrap="square" rtlCol="0">
            <a:spAutoFit/>
          </a:bodyPr>
          <a:lstStyle/>
          <a:p>
            <a:r>
              <a:rPr lang="en-US" sz="3600" dirty="0">
                <a:solidFill>
                  <a:srgbClr val="C00000"/>
                </a:solidFill>
                <a:latin typeface="Times New Roman" panose="02020603050405020304" pitchFamily="18" charset="0"/>
                <a:cs typeface="Times New Roman" panose="02020603050405020304" pitchFamily="18" charset="0"/>
              </a:rPr>
              <a:t>4. a. </a:t>
            </a:r>
            <a:r>
              <a:rPr lang="en-US" sz="3600" dirty="0" err="1">
                <a:solidFill>
                  <a:srgbClr val="C00000"/>
                </a:solidFill>
                <a:latin typeface="Times New Roman" panose="02020603050405020304" pitchFamily="18" charset="0"/>
                <a:cs typeface="Times New Roman" panose="02020603050405020304" pitchFamily="18" charset="0"/>
              </a:rPr>
              <a:t>Lấy</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từ</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góc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học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tập</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ra</a:t>
            </a:r>
            <a:r>
              <a:rPr lang="en-US" sz="3600" dirty="0">
                <a:solidFill>
                  <a:srgbClr val="C00000"/>
                </a:solidFill>
                <a:latin typeface="Times New Roman" panose="02020603050405020304" pitchFamily="18" charset="0"/>
                <a:cs typeface="Times New Roman" panose="02020603050405020304" pitchFamily="18" charset="0"/>
              </a:rPr>
              <a:t> 3 </a:t>
            </a:r>
            <a:r>
              <a:rPr lang="en-US" sz="3600" dirty="0" err="1">
                <a:solidFill>
                  <a:srgbClr val="C00000"/>
                </a:solidFill>
                <a:latin typeface="Times New Roman" panose="02020603050405020304" pitchFamily="18" charset="0"/>
                <a:cs typeface="Times New Roman" panose="02020603050405020304" pitchFamily="18" charset="0"/>
              </a:rPr>
              <a:t>hình</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chữ</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nhật</a:t>
            </a:r>
            <a:r>
              <a:rPr lang="en-US" sz="3600" dirty="0">
                <a:solidFill>
                  <a:srgbClr val="C00000"/>
                </a:solidFill>
                <a:latin typeface="Times New Roman" panose="02020603050405020304" pitchFamily="18" charset="0"/>
                <a:cs typeface="Times New Roman" panose="02020603050405020304" pitchFamily="18" charset="0"/>
              </a:rPr>
              <a:t>, 3 </a:t>
            </a:r>
            <a:r>
              <a:rPr lang="en-US" sz="3600" dirty="0" err="1">
                <a:solidFill>
                  <a:srgbClr val="C00000"/>
                </a:solidFill>
                <a:latin typeface="Times New Roman" panose="02020603050405020304" pitchFamily="18" charset="0"/>
                <a:cs typeface="Times New Roman" panose="02020603050405020304" pitchFamily="18" charset="0"/>
              </a:rPr>
              <a:t>hình</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tứ</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giác</a:t>
            </a:r>
            <a:endParaRPr lang="en-US" sz="3600" dirty="0">
              <a:solidFill>
                <a:srgbClr val="C00000"/>
              </a:solidFill>
              <a:latin typeface="Times New Roman" panose="02020603050405020304" pitchFamily="18" charset="0"/>
              <a:cs typeface="Times New Roman" panose="02020603050405020304" pitchFamily="18" charset="0"/>
            </a:endParaRPr>
          </a:p>
          <a:p>
            <a:r>
              <a:rPr lang="en-US" sz="3600" dirty="0">
                <a:solidFill>
                  <a:srgbClr val="C00000"/>
                </a:solidFill>
                <a:latin typeface="Times New Roman" panose="02020603050405020304" pitchFamily="18" charset="0"/>
                <a:cs typeface="Times New Roman" panose="02020603050405020304" pitchFamily="18" charset="0"/>
              </a:rPr>
              <a:t>b. </a:t>
            </a:r>
            <a:r>
              <a:rPr lang="en-US" sz="3600" dirty="0" err="1">
                <a:solidFill>
                  <a:srgbClr val="C00000"/>
                </a:solidFill>
                <a:latin typeface="Times New Roman" panose="02020603050405020304" pitchFamily="18" charset="0"/>
                <a:cs typeface="Times New Roman" panose="02020603050405020304" pitchFamily="18" charset="0"/>
              </a:rPr>
              <a:t>Chỉ</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tìm</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ra</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các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đồ</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vật</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có</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dạng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hình</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chữ</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nhật</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hình</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tứ</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giác</a:t>
            </a:r>
            <a:r>
              <a:rPr lang="en-US" sz="3600" dirty="0">
                <a:solidFill>
                  <a:srgbClr val="C00000"/>
                </a:solidFill>
                <a:latin typeface="Times New Roman" panose="02020603050405020304" pitchFamily="18" charset="0"/>
                <a:cs typeface="Times New Roman" panose="02020603050405020304" pitchFamily="18" charset="0"/>
              </a:rPr>
              <a:t> ở </a:t>
            </a:r>
            <a:r>
              <a:rPr lang="en-US" sz="3600" dirty="0" err="1">
                <a:solidFill>
                  <a:srgbClr val="C00000"/>
                </a:solidFill>
                <a:latin typeface="Times New Roman" panose="02020603050405020304" pitchFamily="18" charset="0"/>
                <a:cs typeface="Times New Roman" panose="02020603050405020304" pitchFamily="18" charset="0"/>
              </a:rPr>
              <a:t>trong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lớp</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38667" y="1998134"/>
            <a:ext cx="4809067"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endParaRPr lang="en-US" sz="3600"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252549" y="2465024"/>
            <a:ext cx="11146971"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Lấy</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từ</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góc</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học</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tập</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phiếu</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có</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các</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hình</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giống</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hình</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vẽ</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sau</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Hãy</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tô</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màu</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đỏ</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vào</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hình</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chữ</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nhật</a:t>
            </a:r>
            <a:r>
              <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C00000"/>
                </a:solidFill>
                <a:effectLst/>
                <a:latin typeface="open sans"/>
              </a:rPr>
              <a:t>  </a:t>
            </a:r>
            <a:endParaRPr kumimoji="0" lang="en-US" altLang="en-US" sz="15700" b="0" i="0" u="none" strike="noStrike" cap="none" normalizeH="0" baseline="0" dirty="0">
              <a:ln>
                <a:noFill/>
              </a:ln>
              <a:solidFill>
                <a:srgbClr val="C00000"/>
              </a:solidFill>
              <a:effectLst/>
              <a:latin typeface="open sans"/>
            </a:endParaRPr>
          </a:p>
        </p:txBody>
      </p:sp>
      <p:pic>
        <p:nvPicPr>
          <p:cNvPr id="2050" name="Picture 2" descr="https://tech12h.com/sites/default/files/styles/inbody400/public/a17_8.png?itok=HUUQX2c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745" y="3900164"/>
            <a:ext cx="38100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59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pSp>
        <p:nvGrpSpPr>
          <p:cNvPr id="4181" name="Group 85"/>
          <p:cNvGrpSpPr>
            <a:grpSpLocks/>
          </p:cNvGrpSpPr>
          <p:nvPr/>
        </p:nvGrpSpPr>
        <p:grpSpPr bwMode="auto">
          <a:xfrm>
            <a:off x="1784350" y="2801939"/>
            <a:ext cx="2419350" cy="2401887"/>
            <a:chOff x="164" y="1948"/>
            <a:chExt cx="1524" cy="1513"/>
          </a:xfrm>
        </p:grpSpPr>
        <p:sp>
          <p:nvSpPr>
            <p:cNvPr id="4105" name="AutoShape 9"/>
            <p:cNvSpPr>
              <a:spLocks noChangeArrowheads="1"/>
            </p:cNvSpPr>
            <p:nvPr/>
          </p:nvSpPr>
          <p:spPr bwMode="auto">
            <a:xfrm>
              <a:off x="164" y="3140"/>
              <a:ext cx="1524" cy="32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 name="AutoShape 10"/>
            <p:cNvSpPr>
              <a:spLocks noChangeArrowheads="1"/>
            </p:cNvSpPr>
            <p:nvPr/>
          </p:nvSpPr>
          <p:spPr bwMode="auto">
            <a:xfrm>
              <a:off x="946" y="2345"/>
              <a:ext cx="537" cy="716"/>
            </a:xfrm>
            <a:prstGeom prst="rtTriangle">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8" name="AutoShape 12"/>
            <p:cNvSpPr>
              <a:spLocks noChangeArrowheads="1"/>
            </p:cNvSpPr>
            <p:nvPr/>
          </p:nvSpPr>
          <p:spPr bwMode="auto">
            <a:xfrm flipH="1">
              <a:off x="179" y="1948"/>
              <a:ext cx="615" cy="1113"/>
            </a:xfrm>
            <a:prstGeom prst="rtTriangle">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82" name="Group 86"/>
          <p:cNvGrpSpPr>
            <a:grpSpLocks/>
          </p:cNvGrpSpPr>
          <p:nvPr/>
        </p:nvGrpSpPr>
        <p:grpSpPr bwMode="auto">
          <a:xfrm>
            <a:off x="8564563" y="2889250"/>
            <a:ext cx="1433512" cy="2052638"/>
            <a:chOff x="4422" y="2108"/>
            <a:chExt cx="903" cy="1293"/>
          </a:xfrm>
        </p:grpSpPr>
        <p:sp>
          <p:nvSpPr>
            <p:cNvPr id="4124" name="AutoShape 28"/>
            <p:cNvSpPr>
              <a:spLocks noChangeArrowheads="1"/>
            </p:cNvSpPr>
            <p:nvPr/>
          </p:nvSpPr>
          <p:spPr bwMode="auto">
            <a:xfrm rot="10800000">
              <a:off x="4583" y="2585"/>
              <a:ext cx="639" cy="46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5" name="AutoShape 29"/>
            <p:cNvSpPr>
              <a:spLocks noChangeArrowheads="1"/>
            </p:cNvSpPr>
            <p:nvPr/>
          </p:nvSpPr>
          <p:spPr bwMode="auto">
            <a:xfrm>
              <a:off x="4583" y="2108"/>
              <a:ext cx="626" cy="464"/>
            </a:xfrm>
            <a:prstGeom prst="flowChartExtra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6" name="AutoShape 30"/>
            <p:cNvSpPr>
              <a:spLocks noChangeArrowheads="1"/>
            </p:cNvSpPr>
            <p:nvPr/>
          </p:nvSpPr>
          <p:spPr bwMode="auto">
            <a:xfrm rot="4985" flipV="1">
              <a:off x="4422" y="3050"/>
              <a:ext cx="525" cy="343"/>
            </a:xfrm>
            <a:prstGeom prst="rtTriangle">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7" name="AutoShape 31"/>
            <p:cNvSpPr>
              <a:spLocks noChangeArrowheads="1"/>
            </p:cNvSpPr>
            <p:nvPr/>
          </p:nvSpPr>
          <p:spPr bwMode="auto">
            <a:xfrm rot="5428704" flipV="1">
              <a:off x="4958" y="3033"/>
              <a:ext cx="348" cy="387"/>
            </a:xfrm>
            <a:prstGeom prst="rtTriangle">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29" name="Text Box 33"/>
          <p:cNvSpPr txBox="1">
            <a:spLocks noChangeArrowheads="1"/>
          </p:cNvSpPr>
          <p:nvPr/>
        </p:nvSpPr>
        <p:spPr bwMode="auto">
          <a:xfrm>
            <a:off x="8350251" y="2439988"/>
            <a:ext cx="55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b="1">
                <a:latin typeface="Arial" panose="020B0604020202020204" pitchFamily="34" charset="0"/>
              </a:rPr>
              <a:t>C/</a:t>
            </a:r>
          </a:p>
        </p:txBody>
      </p:sp>
      <p:sp>
        <p:nvSpPr>
          <p:cNvPr id="4154" name="AutoShape 58"/>
          <p:cNvSpPr>
            <a:spLocks noChangeArrowheads="1"/>
          </p:cNvSpPr>
          <p:nvPr/>
        </p:nvSpPr>
        <p:spPr bwMode="auto">
          <a:xfrm rot="10800000">
            <a:off x="8804276" y="3624263"/>
            <a:ext cx="1052513" cy="77311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9" name="Text Box 73"/>
          <p:cNvSpPr txBox="1">
            <a:spLocks noChangeArrowheads="1"/>
          </p:cNvSpPr>
          <p:nvPr/>
        </p:nvSpPr>
        <p:spPr bwMode="auto">
          <a:xfrm>
            <a:off x="2030413" y="2328863"/>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b="1">
                <a:latin typeface="Arial" panose="020B0604020202020204" pitchFamily="34" charset="0"/>
              </a:rPr>
              <a:t>a/</a:t>
            </a:r>
          </a:p>
        </p:txBody>
      </p:sp>
      <p:sp>
        <p:nvSpPr>
          <p:cNvPr id="4170" name="Text Box 74"/>
          <p:cNvSpPr txBox="1">
            <a:spLocks noChangeArrowheads="1"/>
          </p:cNvSpPr>
          <p:nvPr/>
        </p:nvSpPr>
        <p:spPr bwMode="auto">
          <a:xfrm>
            <a:off x="4183063" y="2411413"/>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b="1">
                <a:latin typeface="Arial" panose="020B0604020202020204" pitchFamily="34" charset="0"/>
              </a:rPr>
              <a:t>b/</a:t>
            </a:r>
          </a:p>
        </p:txBody>
      </p:sp>
      <p:sp>
        <p:nvSpPr>
          <p:cNvPr id="4171" name="AutoShape 75"/>
          <p:cNvSpPr>
            <a:spLocks noChangeArrowheads="1"/>
          </p:cNvSpPr>
          <p:nvPr/>
        </p:nvSpPr>
        <p:spPr bwMode="auto">
          <a:xfrm>
            <a:off x="1790700" y="4708525"/>
            <a:ext cx="2419350" cy="5095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5" name="WordArt 79"/>
          <p:cNvSpPr>
            <a:spLocks noChangeArrowheads="1" noChangeShapeType="1" noTextEdit="1"/>
          </p:cNvSpPr>
          <p:nvPr/>
        </p:nvSpPr>
        <p:spPr bwMode="auto">
          <a:xfrm>
            <a:off x="2351088" y="304801"/>
            <a:ext cx="7772400" cy="403225"/>
          </a:xfrm>
          <a:prstGeom prst="rect">
            <a:avLst/>
          </a:prstGeom>
        </p:spPr>
        <p:txBody>
          <a:bodyPr wrap="none" fromWordArt="1">
            <a:prstTxWarp prst="textInflateTop">
              <a:avLst>
                <a:gd name="adj" fmla="val 0"/>
              </a:avLst>
            </a:prstTxWarp>
          </a:bodyPr>
          <a:lstStyle/>
          <a:p>
            <a:r>
              <a:rPr lang="en-US" sz="3600" i="1" kern="10" dirty="0" err="1">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TOÁN</a:t>
            </a:r>
            <a:r>
              <a:rPr lang="en-US" sz="3600" i="1" kern="10" dirty="0">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i="1" kern="10" dirty="0" err="1">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HÌNH</a:t>
            </a:r>
            <a:r>
              <a:rPr lang="en-US" sz="3600" i="1" kern="10" dirty="0">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i="1" kern="10" dirty="0" err="1">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CHỮ</a:t>
            </a:r>
            <a:r>
              <a:rPr lang="en-US" sz="3600" i="1" kern="10" dirty="0">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i="1" kern="10" dirty="0" err="1">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NHẬT</a:t>
            </a:r>
            <a:r>
              <a:rPr lang="en-US" sz="3600" i="1" kern="10" dirty="0">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 </a:t>
            </a:r>
            <a:r>
              <a:rPr lang="en-US" sz="3600" i="1" kern="10" dirty="0" err="1">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HÌNH</a:t>
            </a:r>
            <a:r>
              <a:rPr lang="en-US" sz="3600" i="1" kern="10" dirty="0">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i="1" kern="10" dirty="0" err="1">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TỨ</a:t>
            </a:r>
            <a:r>
              <a:rPr lang="en-US" sz="3600" i="1" kern="10" dirty="0">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i="1" kern="10" dirty="0" err="1">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GIÁC</a:t>
            </a:r>
            <a:endParaRPr lang="en-US" sz="3600" i="1" kern="10" dirty="0">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grpSp>
        <p:nvGrpSpPr>
          <p:cNvPr id="4180" name="Group 84"/>
          <p:cNvGrpSpPr>
            <a:grpSpLocks/>
          </p:cNvGrpSpPr>
          <p:nvPr/>
        </p:nvGrpSpPr>
        <p:grpSpPr bwMode="auto">
          <a:xfrm>
            <a:off x="4406900" y="3094039"/>
            <a:ext cx="3398838" cy="2065337"/>
            <a:chOff x="1789" y="2212"/>
            <a:chExt cx="2141" cy="1248"/>
          </a:xfrm>
        </p:grpSpPr>
        <p:sp>
          <p:nvSpPr>
            <p:cNvPr id="4117" name="AutoShape 21"/>
            <p:cNvSpPr>
              <a:spLocks noChangeArrowheads="1"/>
            </p:cNvSpPr>
            <p:nvPr/>
          </p:nvSpPr>
          <p:spPr bwMode="auto">
            <a:xfrm>
              <a:off x="2927" y="2571"/>
              <a:ext cx="731" cy="589"/>
            </a:xfrm>
            <a:prstGeom prst="flowChartMerge">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8" name="AutoShape 22"/>
            <p:cNvSpPr>
              <a:spLocks noChangeArrowheads="1"/>
            </p:cNvSpPr>
            <p:nvPr/>
          </p:nvSpPr>
          <p:spPr bwMode="auto">
            <a:xfrm flipH="1">
              <a:off x="3430" y="2468"/>
              <a:ext cx="500" cy="677"/>
            </a:xfrm>
            <a:prstGeom prst="rtTriangle">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9" name="Oval 23"/>
            <p:cNvSpPr>
              <a:spLocks noChangeArrowheads="1"/>
            </p:cNvSpPr>
            <p:nvPr/>
          </p:nvSpPr>
          <p:spPr bwMode="auto">
            <a:xfrm>
              <a:off x="1972" y="3206"/>
              <a:ext cx="263" cy="22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0" name="Oval 24"/>
            <p:cNvSpPr>
              <a:spLocks noChangeArrowheads="1"/>
            </p:cNvSpPr>
            <p:nvPr/>
          </p:nvSpPr>
          <p:spPr bwMode="auto">
            <a:xfrm>
              <a:off x="2564" y="3189"/>
              <a:ext cx="263" cy="271"/>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2" name="Oval 26"/>
            <p:cNvSpPr>
              <a:spLocks noChangeArrowheads="1"/>
            </p:cNvSpPr>
            <p:nvPr/>
          </p:nvSpPr>
          <p:spPr bwMode="auto">
            <a:xfrm>
              <a:off x="3139" y="3197"/>
              <a:ext cx="263" cy="259"/>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3" name="Oval 27"/>
            <p:cNvSpPr>
              <a:spLocks noChangeArrowheads="1"/>
            </p:cNvSpPr>
            <p:nvPr/>
          </p:nvSpPr>
          <p:spPr bwMode="auto">
            <a:xfrm>
              <a:off x="3594" y="3178"/>
              <a:ext cx="263" cy="235"/>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3" name="AutoShape 37"/>
            <p:cNvSpPr>
              <a:spLocks noChangeArrowheads="1"/>
            </p:cNvSpPr>
            <p:nvPr/>
          </p:nvSpPr>
          <p:spPr bwMode="auto">
            <a:xfrm>
              <a:off x="1789" y="2606"/>
              <a:ext cx="717" cy="5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6" name="Freeform 80"/>
            <p:cNvSpPr>
              <a:spLocks/>
            </p:cNvSpPr>
            <p:nvPr/>
          </p:nvSpPr>
          <p:spPr bwMode="auto">
            <a:xfrm flipH="1">
              <a:off x="2552" y="2212"/>
              <a:ext cx="315" cy="920"/>
            </a:xfrm>
            <a:custGeom>
              <a:avLst/>
              <a:gdLst>
                <a:gd name="T0" fmla="*/ 812 w 813"/>
                <a:gd name="T1" fmla="*/ 1466 h 1470"/>
                <a:gd name="T2" fmla="*/ 18 w 813"/>
                <a:gd name="T3" fmla="*/ 1470 h 1470"/>
                <a:gd name="T4" fmla="*/ 0 w 813"/>
                <a:gd name="T5" fmla="*/ 0 h 1470"/>
                <a:gd name="T6" fmla="*/ 813 w 813"/>
                <a:gd name="T7" fmla="*/ 419 h 1470"/>
                <a:gd name="T8" fmla="*/ 812 w 813"/>
                <a:gd name="T9" fmla="*/ 1466 h 1470"/>
              </a:gdLst>
              <a:ahLst/>
              <a:cxnLst>
                <a:cxn ang="0">
                  <a:pos x="T0" y="T1"/>
                </a:cxn>
                <a:cxn ang="0">
                  <a:pos x="T2" y="T3"/>
                </a:cxn>
                <a:cxn ang="0">
                  <a:pos x="T4" y="T5"/>
                </a:cxn>
                <a:cxn ang="0">
                  <a:pos x="T6" y="T7"/>
                </a:cxn>
                <a:cxn ang="0">
                  <a:pos x="T8" y="T9"/>
                </a:cxn>
              </a:cxnLst>
              <a:rect l="0" t="0" r="r" b="b"/>
              <a:pathLst>
                <a:path w="813" h="1470">
                  <a:moveTo>
                    <a:pt x="812" y="1466"/>
                  </a:moveTo>
                  <a:lnTo>
                    <a:pt x="18" y="1470"/>
                  </a:lnTo>
                  <a:lnTo>
                    <a:pt x="0" y="0"/>
                  </a:lnTo>
                  <a:lnTo>
                    <a:pt x="813" y="419"/>
                  </a:lnTo>
                  <a:lnTo>
                    <a:pt x="812" y="1466"/>
                  </a:lnTo>
                  <a:close/>
                </a:path>
              </a:pathLst>
            </a:custGeom>
            <a:solidFill>
              <a:srgbClr val="0089E1"/>
            </a:solidFill>
            <a:ln w="9525">
              <a:solidFill>
                <a:schemeClr val="tx2"/>
              </a:solidFill>
              <a:round/>
              <a:headEnd/>
              <a:tailEnd/>
            </a:ln>
          </p:spPr>
          <p:txBody>
            <a:bodyPr/>
            <a:lstStyle/>
            <a:p>
              <a:endParaRPr lang="en-US"/>
            </a:p>
          </p:txBody>
        </p:sp>
      </p:grpSp>
      <p:sp>
        <p:nvSpPr>
          <p:cNvPr id="4177" name="Freeform 81"/>
          <p:cNvSpPr>
            <a:spLocks/>
          </p:cNvSpPr>
          <p:nvPr/>
        </p:nvSpPr>
        <p:spPr bwMode="auto">
          <a:xfrm flipH="1">
            <a:off x="5564188" y="3101976"/>
            <a:ext cx="582612" cy="1522413"/>
          </a:xfrm>
          <a:custGeom>
            <a:avLst/>
            <a:gdLst>
              <a:gd name="T0" fmla="*/ 812 w 813"/>
              <a:gd name="T1" fmla="*/ 1466 h 1470"/>
              <a:gd name="T2" fmla="*/ 18 w 813"/>
              <a:gd name="T3" fmla="*/ 1470 h 1470"/>
              <a:gd name="T4" fmla="*/ 0 w 813"/>
              <a:gd name="T5" fmla="*/ 0 h 1470"/>
              <a:gd name="T6" fmla="*/ 813 w 813"/>
              <a:gd name="T7" fmla="*/ 419 h 1470"/>
              <a:gd name="T8" fmla="*/ 812 w 813"/>
              <a:gd name="T9" fmla="*/ 1466 h 1470"/>
            </a:gdLst>
            <a:ahLst/>
            <a:cxnLst>
              <a:cxn ang="0">
                <a:pos x="T0" y="T1"/>
              </a:cxn>
              <a:cxn ang="0">
                <a:pos x="T2" y="T3"/>
              </a:cxn>
              <a:cxn ang="0">
                <a:pos x="T4" y="T5"/>
              </a:cxn>
              <a:cxn ang="0">
                <a:pos x="T6" y="T7"/>
              </a:cxn>
              <a:cxn ang="0">
                <a:pos x="T8" y="T9"/>
              </a:cxn>
            </a:cxnLst>
            <a:rect l="0" t="0" r="r" b="b"/>
            <a:pathLst>
              <a:path w="813" h="1470">
                <a:moveTo>
                  <a:pt x="812" y="1466"/>
                </a:moveTo>
                <a:lnTo>
                  <a:pt x="18" y="1470"/>
                </a:lnTo>
                <a:lnTo>
                  <a:pt x="0" y="0"/>
                </a:lnTo>
                <a:lnTo>
                  <a:pt x="813" y="419"/>
                </a:lnTo>
                <a:lnTo>
                  <a:pt x="812" y="1466"/>
                </a:lnTo>
                <a:close/>
              </a:path>
            </a:pathLst>
          </a:custGeom>
          <a:solidFill>
            <a:srgbClr val="FF0066"/>
          </a:solidFill>
          <a:ln w="9525">
            <a:solidFill>
              <a:schemeClr val="tx2"/>
            </a:solidFill>
            <a:round/>
            <a:headEnd/>
            <a:tailEnd/>
          </a:ln>
        </p:spPr>
        <p:txBody>
          <a:bodyPr/>
          <a:lstStyle/>
          <a:p>
            <a:endParaRPr lang="en-US"/>
          </a:p>
        </p:txBody>
      </p:sp>
      <p:sp>
        <p:nvSpPr>
          <p:cNvPr id="4179" name="Text Box 83"/>
          <p:cNvSpPr txBox="1">
            <a:spLocks noChangeArrowheads="1"/>
          </p:cNvSpPr>
          <p:nvPr/>
        </p:nvSpPr>
        <p:spPr bwMode="auto">
          <a:xfrm>
            <a:off x="1836738" y="1287464"/>
            <a:ext cx="88312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3200" b="1"/>
              <a:t>2/ Trong mỗi hình dưới đây có mấy hình tứ giác?</a:t>
            </a:r>
          </a:p>
        </p:txBody>
      </p:sp>
      <p:sp>
        <p:nvSpPr>
          <p:cNvPr id="4183" name="AutoShape 87"/>
          <p:cNvSpPr>
            <a:spLocks noChangeArrowheads="1"/>
          </p:cNvSpPr>
          <p:nvPr/>
        </p:nvSpPr>
        <p:spPr bwMode="auto">
          <a:xfrm>
            <a:off x="4368801" y="3678239"/>
            <a:ext cx="1184275" cy="955675"/>
          </a:xfrm>
          <a:prstGeom prst="flowChartManualOperation">
            <a:avLst/>
          </a:prstGeom>
          <a:solidFill>
            <a:srgbClr val="FF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142051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79"/>
                                        </p:tgtEl>
                                        <p:attrNameLst>
                                          <p:attrName>style.visibility</p:attrName>
                                        </p:attrNameLst>
                                      </p:cBhvr>
                                      <p:to>
                                        <p:strVal val="visible"/>
                                      </p:to>
                                    </p:set>
                                    <p:animEffect transition="in" filter="box(in)">
                                      <p:cBhvr>
                                        <p:cTn id="7" dur="500"/>
                                        <p:tgtEl>
                                          <p:spTgt spid="4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69"/>
                                        </p:tgtEl>
                                        <p:attrNameLst>
                                          <p:attrName>style.visibility</p:attrName>
                                        </p:attrNameLst>
                                      </p:cBhvr>
                                      <p:to>
                                        <p:strVal val="visible"/>
                                      </p:to>
                                    </p:set>
                                    <p:animEffect transition="in" filter="box(in)">
                                      <p:cBhvr>
                                        <p:cTn id="12" dur="500"/>
                                        <p:tgtEl>
                                          <p:spTgt spid="4169"/>
                                        </p:tgtEl>
                                      </p:cBhvr>
                                    </p:animEffect>
                                  </p:childTnLst>
                                </p:cTn>
                              </p:par>
                              <p:par>
                                <p:cTn id="13" presetID="4" presetClass="entr" presetSubtype="16" fill="hold" nodeType="withEffect">
                                  <p:stCondLst>
                                    <p:cond delay="0"/>
                                  </p:stCondLst>
                                  <p:childTnLst>
                                    <p:set>
                                      <p:cBhvr>
                                        <p:cTn id="14" dur="1" fill="hold">
                                          <p:stCondLst>
                                            <p:cond delay="0"/>
                                          </p:stCondLst>
                                        </p:cTn>
                                        <p:tgtEl>
                                          <p:spTgt spid="4181"/>
                                        </p:tgtEl>
                                        <p:attrNameLst>
                                          <p:attrName>style.visibility</p:attrName>
                                        </p:attrNameLst>
                                      </p:cBhvr>
                                      <p:to>
                                        <p:strVal val="visible"/>
                                      </p:to>
                                    </p:set>
                                    <p:animEffect transition="in" filter="box(in)">
                                      <p:cBhvr>
                                        <p:cTn id="15" dur="500"/>
                                        <p:tgtEl>
                                          <p:spTgt spid="4181"/>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170"/>
                                        </p:tgtEl>
                                        <p:attrNameLst>
                                          <p:attrName>style.visibility</p:attrName>
                                        </p:attrNameLst>
                                      </p:cBhvr>
                                      <p:to>
                                        <p:strVal val="visible"/>
                                      </p:to>
                                    </p:set>
                                    <p:animEffect transition="in" filter="box(in)">
                                      <p:cBhvr>
                                        <p:cTn id="18" dur="500"/>
                                        <p:tgtEl>
                                          <p:spTgt spid="4170"/>
                                        </p:tgtEl>
                                      </p:cBhvr>
                                    </p:animEffect>
                                  </p:childTnLst>
                                </p:cTn>
                              </p:par>
                              <p:par>
                                <p:cTn id="19" presetID="4" presetClass="entr" presetSubtype="16" fill="hold" nodeType="withEffect">
                                  <p:stCondLst>
                                    <p:cond delay="0"/>
                                  </p:stCondLst>
                                  <p:childTnLst>
                                    <p:set>
                                      <p:cBhvr>
                                        <p:cTn id="20" dur="1" fill="hold">
                                          <p:stCondLst>
                                            <p:cond delay="0"/>
                                          </p:stCondLst>
                                        </p:cTn>
                                        <p:tgtEl>
                                          <p:spTgt spid="4180"/>
                                        </p:tgtEl>
                                        <p:attrNameLst>
                                          <p:attrName>style.visibility</p:attrName>
                                        </p:attrNameLst>
                                      </p:cBhvr>
                                      <p:to>
                                        <p:strVal val="visible"/>
                                      </p:to>
                                    </p:set>
                                    <p:animEffect transition="in" filter="box(in)">
                                      <p:cBhvr>
                                        <p:cTn id="21" dur="500"/>
                                        <p:tgtEl>
                                          <p:spTgt spid="4180"/>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129"/>
                                        </p:tgtEl>
                                        <p:attrNameLst>
                                          <p:attrName>style.visibility</p:attrName>
                                        </p:attrNameLst>
                                      </p:cBhvr>
                                      <p:to>
                                        <p:strVal val="visible"/>
                                      </p:to>
                                    </p:set>
                                    <p:animEffect transition="in" filter="box(in)">
                                      <p:cBhvr>
                                        <p:cTn id="24" dur="500"/>
                                        <p:tgtEl>
                                          <p:spTgt spid="4129"/>
                                        </p:tgtEl>
                                      </p:cBhvr>
                                    </p:animEffect>
                                  </p:childTnLst>
                                </p:cTn>
                              </p:par>
                              <p:par>
                                <p:cTn id="25" presetID="4" presetClass="entr" presetSubtype="16" fill="hold" nodeType="withEffect">
                                  <p:stCondLst>
                                    <p:cond delay="0"/>
                                  </p:stCondLst>
                                  <p:childTnLst>
                                    <p:set>
                                      <p:cBhvr>
                                        <p:cTn id="26" dur="1" fill="hold">
                                          <p:stCondLst>
                                            <p:cond delay="0"/>
                                          </p:stCondLst>
                                        </p:cTn>
                                        <p:tgtEl>
                                          <p:spTgt spid="4182"/>
                                        </p:tgtEl>
                                        <p:attrNameLst>
                                          <p:attrName>style.visibility</p:attrName>
                                        </p:attrNameLst>
                                      </p:cBhvr>
                                      <p:to>
                                        <p:strVal val="visible"/>
                                      </p:to>
                                    </p:set>
                                    <p:animEffect transition="in" filter="box(in)">
                                      <p:cBhvr>
                                        <p:cTn id="27" dur="500"/>
                                        <p:tgtEl>
                                          <p:spTgt spid="41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171"/>
                                        </p:tgtEl>
                                        <p:attrNameLst>
                                          <p:attrName>style.visibility</p:attrName>
                                        </p:attrNameLst>
                                      </p:cBhvr>
                                      <p:to>
                                        <p:strVal val="visible"/>
                                      </p:to>
                                    </p:set>
                                    <p:animEffect transition="in" filter="blinds(horizontal)">
                                      <p:cBhvr>
                                        <p:cTn id="32" dur="500"/>
                                        <p:tgtEl>
                                          <p:spTgt spid="41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4183"/>
                                        </p:tgtEl>
                                        <p:attrNameLst>
                                          <p:attrName>style.visibility</p:attrName>
                                        </p:attrNameLst>
                                      </p:cBhvr>
                                      <p:to>
                                        <p:strVal val="visible"/>
                                      </p:to>
                                    </p:set>
                                    <p:animEffect transition="in" filter="box(in)">
                                      <p:cBhvr>
                                        <p:cTn id="37" dur="500"/>
                                        <p:tgtEl>
                                          <p:spTgt spid="418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177"/>
                                        </p:tgtEl>
                                        <p:attrNameLst>
                                          <p:attrName>style.visibility</p:attrName>
                                        </p:attrNameLst>
                                      </p:cBhvr>
                                      <p:to>
                                        <p:strVal val="visible"/>
                                      </p:to>
                                    </p:set>
                                    <p:animEffect transition="in" filter="blinds(horizontal)">
                                      <p:cBhvr>
                                        <p:cTn id="42" dur="500"/>
                                        <p:tgtEl>
                                          <p:spTgt spid="41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4154"/>
                                        </p:tgtEl>
                                        <p:attrNameLst>
                                          <p:attrName>style.visibility</p:attrName>
                                        </p:attrNameLst>
                                      </p:cBhvr>
                                      <p:to>
                                        <p:strVal val="visible"/>
                                      </p:to>
                                    </p:set>
                                    <p:animEffect transition="in" filter="blinds(horizontal)">
                                      <p:cBhvr>
                                        <p:cTn id="47" dur="500"/>
                                        <p:tgtEl>
                                          <p:spTgt spid="4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9" grpId="0"/>
      <p:bldP spid="4169" grpId="0"/>
      <p:bldP spid="4170" grpId="0"/>
      <p:bldP spid="4179"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276475" y="1889126"/>
            <a:ext cx="34353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b="1">
                <a:latin typeface="Arial" panose="020B0604020202020204" pitchFamily="34" charset="0"/>
              </a:rPr>
              <a:t>a/ Hình chữ nhật.</a:t>
            </a:r>
          </a:p>
          <a:p>
            <a:pPr algn="l">
              <a:spcBef>
                <a:spcPct val="50000"/>
              </a:spcBef>
            </a:pPr>
            <a:endParaRPr lang="en-US" altLang="en-US" sz="2400" b="1">
              <a:latin typeface="Arial" panose="020B0604020202020204" pitchFamily="34" charset="0"/>
            </a:endParaRPr>
          </a:p>
        </p:txBody>
      </p:sp>
      <p:sp>
        <p:nvSpPr>
          <p:cNvPr id="3077" name="Text Box 5"/>
          <p:cNvSpPr txBox="1">
            <a:spLocks noChangeArrowheads="1"/>
          </p:cNvSpPr>
          <p:nvPr/>
        </p:nvSpPr>
        <p:spPr bwMode="auto">
          <a:xfrm>
            <a:off x="6786564" y="2174876"/>
            <a:ext cx="3089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vi-VN" altLang="en-US">
              <a:latin typeface="Arial" panose="020B0604020202020204" pitchFamily="34" charset="0"/>
            </a:endParaRPr>
          </a:p>
        </p:txBody>
      </p:sp>
      <p:sp>
        <p:nvSpPr>
          <p:cNvPr id="3078" name="Text Box 6"/>
          <p:cNvSpPr txBox="1">
            <a:spLocks noChangeArrowheads="1"/>
          </p:cNvSpPr>
          <p:nvPr/>
        </p:nvSpPr>
        <p:spPr bwMode="auto">
          <a:xfrm>
            <a:off x="6351589" y="1873250"/>
            <a:ext cx="3597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b="1">
                <a:latin typeface="Arial" panose="020B0604020202020204" pitchFamily="34" charset="0"/>
              </a:rPr>
              <a:t>b/ Hình tứ giác</a:t>
            </a:r>
            <a:r>
              <a:rPr lang="en-US" altLang="en-US" b="1">
                <a:latin typeface="Arial" panose="020B0604020202020204" pitchFamily="34" charset="0"/>
              </a:rPr>
              <a:t>.</a:t>
            </a:r>
          </a:p>
        </p:txBody>
      </p:sp>
      <p:sp>
        <p:nvSpPr>
          <p:cNvPr id="3144" name="Rectangle 72"/>
          <p:cNvSpPr>
            <a:spLocks noChangeArrowheads="1"/>
          </p:cNvSpPr>
          <p:nvPr/>
        </p:nvSpPr>
        <p:spPr bwMode="auto">
          <a:xfrm>
            <a:off x="4573588" y="4624389"/>
            <a:ext cx="533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43" name="Rectangle 71"/>
          <p:cNvSpPr>
            <a:spLocks noChangeArrowheads="1"/>
          </p:cNvSpPr>
          <p:nvPr/>
        </p:nvSpPr>
        <p:spPr bwMode="auto">
          <a:xfrm>
            <a:off x="4386263" y="4257676"/>
            <a:ext cx="533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42" name="Rectangle 70"/>
          <p:cNvSpPr>
            <a:spLocks noChangeArrowheads="1"/>
          </p:cNvSpPr>
          <p:nvPr/>
        </p:nvSpPr>
        <p:spPr bwMode="auto">
          <a:xfrm>
            <a:off x="3506788" y="4624389"/>
            <a:ext cx="533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41" name="Rectangle 69"/>
          <p:cNvSpPr>
            <a:spLocks noChangeArrowheads="1"/>
          </p:cNvSpPr>
          <p:nvPr/>
        </p:nvSpPr>
        <p:spPr bwMode="auto">
          <a:xfrm>
            <a:off x="2971800" y="4624389"/>
            <a:ext cx="5349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40" name="Rectangle 68"/>
          <p:cNvSpPr>
            <a:spLocks noChangeArrowheads="1"/>
          </p:cNvSpPr>
          <p:nvPr/>
        </p:nvSpPr>
        <p:spPr bwMode="auto">
          <a:xfrm>
            <a:off x="2233614" y="4624389"/>
            <a:ext cx="7381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39" name="Rectangle 67"/>
          <p:cNvSpPr>
            <a:spLocks noChangeArrowheads="1"/>
          </p:cNvSpPr>
          <p:nvPr/>
        </p:nvSpPr>
        <p:spPr bwMode="auto">
          <a:xfrm>
            <a:off x="5106988" y="4106864"/>
            <a:ext cx="533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38" name="Rectangle 66"/>
          <p:cNvSpPr>
            <a:spLocks noChangeArrowheads="1"/>
          </p:cNvSpPr>
          <p:nvPr/>
        </p:nvSpPr>
        <p:spPr bwMode="auto">
          <a:xfrm>
            <a:off x="4573588" y="4106864"/>
            <a:ext cx="533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37" name="Rectangle 65"/>
          <p:cNvSpPr>
            <a:spLocks noChangeArrowheads="1"/>
          </p:cNvSpPr>
          <p:nvPr/>
        </p:nvSpPr>
        <p:spPr bwMode="auto">
          <a:xfrm>
            <a:off x="4040188" y="4106864"/>
            <a:ext cx="533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36" name="Rectangle 64"/>
          <p:cNvSpPr>
            <a:spLocks noChangeArrowheads="1"/>
          </p:cNvSpPr>
          <p:nvPr/>
        </p:nvSpPr>
        <p:spPr bwMode="auto">
          <a:xfrm>
            <a:off x="3506788" y="4106864"/>
            <a:ext cx="533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35" name="Rectangle 63"/>
          <p:cNvSpPr>
            <a:spLocks noChangeArrowheads="1"/>
          </p:cNvSpPr>
          <p:nvPr/>
        </p:nvSpPr>
        <p:spPr bwMode="auto">
          <a:xfrm>
            <a:off x="2971800" y="4106864"/>
            <a:ext cx="5349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34" name="Rectangle 62"/>
          <p:cNvSpPr>
            <a:spLocks noChangeArrowheads="1"/>
          </p:cNvSpPr>
          <p:nvPr/>
        </p:nvSpPr>
        <p:spPr bwMode="auto">
          <a:xfrm>
            <a:off x="2233614" y="4106864"/>
            <a:ext cx="7381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33" name="Rectangle 61"/>
          <p:cNvSpPr>
            <a:spLocks noChangeArrowheads="1"/>
          </p:cNvSpPr>
          <p:nvPr/>
        </p:nvSpPr>
        <p:spPr bwMode="auto">
          <a:xfrm>
            <a:off x="5106988" y="3589339"/>
            <a:ext cx="533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32" name="Rectangle 60"/>
          <p:cNvSpPr>
            <a:spLocks noChangeArrowheads="1"/>
          </p:cNvSpPr>
          <p:nvPr/>
        </p:nvSpPr>
        <p:spPr bwMode="auto">
          <a:xfrm>
            <a:off x="4573588" y="3589339"/>
            <a:ext cx="533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31" name="Rectangle 59"/>
          <p:cNvSpPr>
            <a:spLocks noChangeArrowheads="1"/>
          </p:cNvSpPr>
          <p:nvPr/>
        </p:nvSpPr>
        <p:spPr bwMode="auto">
          <a:xfrm>
            <a:off x="4040188" y="3589339"/>
            <a:ext cx="533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30" name="Rectangle 58"/>
          <p:cNvSpPr>
            <a:spLocks noChangeArrowheads="1"/>
          </p:cNvSpPr>
          <p:nvPr/>
        </p:nvSpPr>
        <p:spPr bwMode="auto">
          <a:xfrm>
            <a:off x="3506788" y="3589339"/>
            <a:ext cx="533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29" name="Rectangle 57"/>
          <p:cNvSpPr>
            <a:spLocks noChangeArrowheads="1"/>
          </p:cNvSpPr>
          <p:nvPr/>
        </p:nvSpPr>
        <p:spPr bwMode="auto">
          <a:xfrm>
            <a:off x="2971800" y="3589339"/>
            <a:ext cx="5349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28" name="Rectangle 56"/>
          <p:cNvSpPr>
            <a:spLocks noChangeArrowheads="1"/>
          </p:cNvSpPr>
          <p:nvPr/>
        </p:nvSpPr>
        <p:spPr bwMode="auto">
          <a:xfrm>
            <a:off x="2233614" y="3589339"/>
            <a:ext cx="7381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27" name="Rectangle 55"/>
          <p:cNvSpPr>
            <a:spLocks noChangeArrowheads="1"/>
          </p:cNvSpPr>
          <p:nvPr/>
        </p:nvSpPr>
        <p:spPr bwMode="auto">
          <a:xfrm>
            <a:off x="5106988" y="3071814"/>
            <a:ext cx="533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26" name="Rectangle 54"/>
          <p:cNvSpPr>
            <a:spLocks noChangeArrowheads="1"/>
          </p:cNvSpPr>
          <p:nvPr/>
        </p:nvSpPr>
        <p:spPr bwMode="auto">
          <a:xfrm>
            <a:off x="4573588" y="3071814"/>
            <a:ext cx="533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25" name="Rectangle 53"/>
          <p:cNvSpPr>
            <a:spLocks noChangeArrowheads="1"/>
          </p:cNvSpPr>
          <p:nvPr/>
        </p:nvSpPr>
        <p:spPr bwMode="auto">
          <a:xfrm>
            <a:off x="4040188" y="3071814"/>
            <a:ext cx="533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24" name="Rectangle 52"/>
          <p:cNvSpPr>
            <a:spLocks noChangeArrowheads="1"/>
          </p:cNvSpPr>
          <p:nvPr/>
        </p:nvSpPr>
        <p:spPr bwMode="auto">
          <a:xfrm>
            <a:off x="3506788" y="3071814"/>
            <a:ext cx="533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23" name="Rectangle 51"/>
          <p:cNvSpPr>
            <a:spLocks noChangeArrowheads="1"/>
          </p:cNvSpPr>
          <p:nvPr/>
        </p:nvSpPr>
        <p:spPr bwMode="auto">
          <a:xfrm>
            <a:off x="2971800" y="3071814"/>
            <a:ext cx="5349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sp>
        <p:nvSpPr>
          <p:cNvPr id="3122" name="Rectangle 50"/>
          <p:cNvSpPr>
            <a:spLocks noChangeArrowheads="1"/>
          </p:cNvSpPr>
          <p:nvPr/>
        </p:nvSpPr>
        <p:spPr bwMode="auto">
          <a:xfrm>
            <a:off x="2233614" y="3071814"/>
            <a:ext cx="7381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en-US"/>
          </a:p>
        </p:txBody>
      </p:sp>
      <p:graphicFrame>
        <p:nvGraphicFramePr>
          <p:cNvPr id="3259" name="Group 187"/>
          <p:cNvGraphicFramePr>
            <a:graphicFrameLocks noGrp="1"/>
          </p:cNvGraphicFramePr>
          <p:nvPr>
            <p:ph idx="1"/>
          </p:nvPr>
        </p:nvGraphicFramePr>
        <p:xfrm>
          <a:off x="1981200" y="2797176"/>
          <a:ext cx="3614738" cy="2459039"/>
        </p:xfrm>
        <a:graphic>
          <a:graphicData uri="http://schemas.openxmlformats.org/drawingml/2006/table">
            <a:tbl>
              <a:tblPr/>
              <a:tblGrid>
                <a:gridCol w="603250">
                  <a:extLst>
                    <a:ext uri="{9D8B030D-6E8A-4147-A177-3AD203B41FA5}">
                      <a16:colId xmlns:a16="http://schemas.microsoft.com/office/drawing/2014/main" val="1561520428"/>
                    </a:ext>
                  </a:extLst>
                </a:gridCol>
                <a:gridCol w="601663">
                  <a:extLst>
                    <a:ext uri="{9D8B030D-6E8A-4147-A177-3AD203B41FA5}">
                      <a16:colId xmlns:a16="http://schemas.microsoft.com/office/drawing/2014/main" val="962059268"/>
                    </a:ext>
                  </a:extLst>
                </a:gridCol>
                <a:gridCol w="603250">
                  <a:extLst>
                    <a:ext uri="{9D8B030D-6E8A-4147-A177-3AD203B41FA5}">
                      <a16:colId xmlns:a16="http://schemas.microsoft.com/office/drawing/2014/main" val="3218303056"/>
                    </a:ext>
                  </a:extLst>
                </a:gridCol>
                <a:gridCol w="601662">
                  <a:extLst>
                    <a:ext uri="{9D8B030D-6E8A-4147-A177-3AD203B41FA5}">
                      <a16:colId xmlns:a16="http://schemas.microsoft.com/office/drawing/2014/main" val="204798874"/>
                    </a:ext>
                  </a:extLst>
                </a:gridCol>
                <a:gridCol w="603250">
                  <a:extLst>
                    <a:ext uri="{9D8B030D-6E8A-4147-A177-3AD203B41FA5}">
                      <a16:colId xmlns:a16="http://schemas.microsoft.com/office/drawing/2014/main" val="878047703"/>
                    </a:ext>
                  </a:extLst>
                </a:gridCol>
                <a:gridCol w="601663">
                  <a:extLst>
                    <a:ext uri="{9D8B030D-6E8A-4147-A177-3AD203B41FA5}">
                      <a16:colId xmlns:a16="http://schemas.microsoft.com/office/drawing/2014/main" val="2578647843"/>
                    </a:ext>
                  </a:extLst>
                </a:gridCol>
              </a:tblGrid>
              <a:tr h="61436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4873118"/>
                  </a:ext>
                </a:extLst>
              </a:tr>
              <a:tr h="61595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997909"/>
                  </a:ext>
                </a:extLst>
              </a:tr>
              <a:tr h="61436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8537350"/>
                  </a:ext>
                </a:extLst>
              </a:tr>
              <a:tr h="61436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027305"/>
                  </a:ext>
                </a:extLst>
              </a:tr>
            </a:tbl>
          </a:graphicData>
        </a:graphic>
      </p:graphicFrame>
      <p:graphicFrame>
        <p:nvGraphicFramePr>
          <p:cNvPr id="3448" name="Group 376"/>
          <p:cNvGraphicFramePr>
            <a:graphicFrameLocks noGrp="1"/>
          </p:cNvGraphicFramePr>
          <p:nvPr/>
        </p:nvGraphicFramePr>
        <p:xfrm>
          <a:off x="6357939" y="2884489"/>
          <a:ext cx="3614737" cy="2459039"/>
        </p:xfrm>
        <a:graphic>
          <a:graphicData uri="http://schemas.openxmlformats.org/drawingml/2006/table">
            <a:tbl>
              <a:tblPr/>
              <a:tblGrid>
                <a:gridCol w="603250">
                  <a:extLst>
                    <a:ext uri="{9D8B030D-6E8A-4147-A177-3AD203B41FA5}">
                      <a16:colId xmlns:a16="http://schemas.microsoft.com/office/drawing/2014/main" val="2358965420"/>
                    </a:ext>
                  </a:extLst>
                </a:gridCol>
                <a:gridCol w="601662">
                  <a:extLst>
                    <a:ext uri="{9D8B030D-6E8A-4147-A177-3AD203B41FA5}">
                      <a16:colId xmlns:a16="http://schemas.microsoft.com/office/drawing/2014/main" val="2329432967"/>
                    </a:ext>
                  </a:extLst>
                </a:gridCol>
                <a:gridCol w="569913">
                  <a:extLst>
                    <a:ext uri="{9D8B030D-6E8A-4147-A177-3AD203B41FA5}">
                      <a16:colId xmlns:a16="http://schemas.microsoft.com/office/drawing/2014/main" val="1859148385"/>
                    </a:ext>
                  </a:extLst>
                </a:gridCol>
                <a:gridCol w="635000">
                  <a:extLst>
                    <a:ext uri="{9D8B030D-6E8A-4147-A177-3AD203B41FA5}">
                      <a16:colId xmlns:a16="http://schemas.microsoft.com/office/drawing/2014/main" val="2605415530"/>
                    </a:ext>
                  </a:extLst>
                </a:gridCol>
                <a:gridCol w="603250">
                  <a:extLst>
                    <a:ext uri="{9D8B030D-6E8A-4147-A177-3AD203B41FA5}">
                      <a16:colId xmlns:a16="http://schemas.microsoft.com/office/drawing/2014/main" val="2879940894"/>
                    </a:ext>
                  </a:extLst>
                </a:gridCol>
                <a:gridCol w="601662">
                  <a:extLst>
                    <a:ext uri="{9D8B030D-6E8A-4147-A177-3AD203B41FA5}">
                      <a16:colId xmlns:a16="http://schemas.microsoft.com/office/drawing/2014/main" val="1026907209"/>
                    </a:ext>
                  </a:extLst>
                </a:gridCol>
              </a:tblGrid>
              <a:tr h="61436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7541048"/>
                  </a:ext>
                </a:extLst>
              </a:tr>
              <a:tr h="61595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8373470"/>
                  </a:ext>
                </a:extLst>
              </a:tr>
              <a:tr h="61436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169830"/>
                  </a:ext>
                </a:extLst>
              </a:tr>
              <a:tr h="61436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8360304"/>
                  </a:ext>
                </a:extLst>
              </a:tr>
            </a:tbl>
          </a:graphicData>
        </a:graphic>
      </p:graphicFrame>
      <p:sp>
        <p:nvSpPr>
          <p:cNvPr id="3319" name="Line 247"/>
          <p:cNvSpPr>
            <a:spLocks noChangeShapeType="1"/>
          </p:cNvSpPr>
          <p:nvPr/>
        </p:nvSpPr>
        <p:spPr bwMode="auto">
          <a:xfrm>
            <a:off x="4389438" y="341312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8" name="Text Box 256"/>
          <p:cNvSpPr txBox="1">
            <a:spLocks noChangeArrowheads="1"/>
          </p:cNvSpPr>
          <p:nvPr/>
        </p:nvSpPr>
        <p:spPr bwMode="auto">
          <a:xfrm>
            <a:off x="1524000" y="5513388"/>
            <a:ext cx="294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latin typeface="Arial" panose="020B0604020202020204" pitchFamily="34" charset="0"/>
              </a:rPr>
              <a:t>Đọc tên các hình:</a:t>
            </a:r>
          </a:p>
        </p:txBody>
      </p:sp>
      <p:sp>
        <p:nvSpPr>
          <p:cNvPr id="3329" name="Text Box 257"/>
          <p:cNvSpPr txBox="1">
            <a:spLocks noChangeArrowheads="1"/>
          </p:cNvSpPr>
          <p:nvPr/>
        </p:nvSpPr>
        <p:spPr bwMode="auto">
          <a:xfrm>
            <a:off x="1876426" y="6072188"/>
            <a:ext cx="401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latin typeface="Arial" panose="020B0604020202020204" pitchFamily="34" charset="0"/>
              </a:rPr>
              <a:t>Hình chữ nhật : ABDE</a:t>
            </a:r>
          </a:p>
        </p:txBody>
      </p:sp>
      <p:sp>
        <p:nvSpPr>
          <p:cNvPr id="3330" name="Text Box 258"/>
          <p:cNvSpPr txBox="1">
            <a:spLocks noChangeArrowheads="1"/>
          </p:cNvSpPr>
          <p:nvPr/>
        </p:nvSpPr>
        <p:spPr bwMode="auto">
          <a:xfrm>
            <a:off x="6461125" y="5899150"/>
            <a:ext cx="3576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latin typeface="Arial" panose="020B0604020202020204" pitchFamily="34" charset="0"/>
              </a:rPr>
              <a:t>Hình tứ giác: MNPQ</a:t>
            </a:r>
          </a:p>
        </p:txBody>
      </p:sp>
      <p:sp>
        <p:nvSpPr>
          <p:cNvPr id="3331" name="Text Box 259"/>
          <p:cNvSpPr txBox="1">
            <a:spLocks noChangeArrowheads="1"/>
          </p:cNvSpPr>
          <p:nvPr/>
        </p:nvSpPr>
        <p:spPr bwMode="auto">
          <a:xfrm>
            <a:off x="2386013" y="1357313"/>
            <a:ext cx="6242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 </a:t>
            </a:r>
            <a:r>
              <a:rPr lang="en-US" altLang="en-US" sz="2400" b="1">
                <a:latin typeface="Arial" panose="020B0604020202020204" pitchFamily="34" charset="0"/>
              </a:rPr>
              <a:t>1/ Dùng thước và bút nối các điểm để có:</a:t>
            </a:r>
          </a:p>
        </p:txBody>
      </p:sp>
      <p:grpSp>
        <p:nvGrpSpPr>
          <p:cNvPr id="3449" name="Group 377"/>
          <p:cNvGrpSpPr>
            <a:grpSpLocks/>
          </p:cNvGrpSpPr>
          <p:nvPr/>
        </p:nvGrpSpPr>
        <p:grpSpPr bwMode="auto">
          <a:xfrm>
            <a:off x="5916613" y="3078163"/>
            <a:ext cx="4119562" cy="1885950"/>
            <a:chOff x="2767" y="1939"/>
            <a:chExt cx="2595" cy="1188"/>
          </a:xfrm>
        </p:grpSpPr>
        <p:sp>
          <p:nvSpPr>
            <p:cNvPr id="3315" name="Text Box 243"/>
            <p:cNvSpPr txBox="1">
              <a:spLocks noChangeArrowheads="1"/>
            </p:cNvSpPr>
            <p:nvPr/>
          </p:nvSpPr>
          <p:spPr bwMode="auto">
            <a:xfrm>
              <a:off x="4526" y="1939"/>
              <a:ext cx="3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N</a:t>
              </a:r>
            </a:p>
          </p:txBody>
        </p:sp>
        <p:sp>
          <p:nvSpPr>
            <p:cNvPr id="3316" name="Text Box 244"/>
            <p:cNvSpPr txBox="1">
              <a:spLocks noChangeArrowheads="1"/>
            </p:cNvSpPr>
            <p:nvPr/>
          </p:nvSpPr>
          <p:spPr bwMode="auto">
            <a:xfrm>
              <a:off x="4991" y="2896"/>
              <a:ext cx="37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P</a:t>
              </a:r>
            </a:p>
          </p:txBody>
        </p:sp>
        <p:sp>
          <p:nvSpPr>
            <p:cNvPr id="3317" name="Text Box 245"/>
            <p:cNvSpPr txBox="1">
              <a:spLocks noChangeArrowheads="1"/>
            </p:cNvSpPr>
            <p:nvPr/>
          </p:nvSpPr>
          <p:spPr bwMode="auto">
            <a:xfrm>
              <a:off x="2767" y="2868"/>
              <a:ext cx="2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Q</a:t>
              </a:r>
            </a:p>
          </p:txBody>
        </p:sp>
        <p:sp>
          <p:nvSpPr>
            <p:cNvPr id="3338" name="Text Box 266"/>
            <p:cNvSpPr txBox="1">
              <a:spLocks noChangeArrowheads="1"/>
            </p:cNvSpPr>
            <p:nvPr/>
          </p:nvSpPr>
          <p:spPr bwMode="auto">
            <a:xfrm>
              <a:off x="3221" y="1963"/>
              <a:ext cx="16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M</a:t>
              </a:r>
            </a:p>
          </p:txBody>
        </p:sp>
      </p:grpSp>
      <p:grpSp>
        <p:nvGrpSpPr>
          <p:cNvPr id="3447" name="Group 375"/>
          <p:cNvGrpSpPr>
            <a:grpSpLocks/>
          </p:cNvGrpSpPr>
          <p:nvPr/>
        </p:nvGrpSpPr>
        <p:grpSpPr bwMode="auto">
          <a:xfrm>
            <a:off x="6286502" y="3235327"/>
            <a:ext cx="3179762" cy="1511300"/>
            <a:chOff x="3003" y="2076"/>
            <a:chExt cx="2003" cy="952"/>
          </a:xfrm>
        </p:grpSpPr>
        <p:sp>
          <p:nvSpPr>
            <p:cNvPr id="3305" name="Oval 233"/>
            <p:cNvSpPr>
              <a:spLocks noChangeArrowheads="1"/>
            </p:cNvSpPr>
            <p:nvPr/>
          </p:nvSpPr>
          <p:spPr bwMode="auto">
            <a:xfrm>
              <a:off x="3003" y="2921"/>
              <a:ext cx="96" cy="96"/>
            </a:xfrm>
            <a:prstGeom prst="ellipse">
              <a:avLst/>
            </a:prstGeom>
            <a:solidFill>
              <a:srgbClr val="F5495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7" name="Oval 235"/>
            <p:cNvSpPr>
              <a:spLocks noChangeArrowheads="1"/>
            </p:cNvSpPr>
            <p:nvPr/>
          </p:nvSpPr>
          <p:spPr bwMode="auto">
            <a:xfrm>
              <a:off x="4910" y="2932"/>
              <a:ext cx="96" cy="96"/>
            </a:xfrm>
            <a:prstGeom prst="ellipse">
              <a:avLst/>
            </a:prstGeom>
            <a:solidFill>
              <a:srgbClr val="F5495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 name="Oval 308"/>
            <p:cNvSpPr>
              <a:spLocks noChangeArrowheads="1"/>
            </p:cNvSpPr>
            <p:nvPr/>
          </p:nvSpPr>
          <p:spPr bwMode="auto">
            <a:xfrm>
              <a:off x="3376" y="2164"/>
              <a:ext cx="96" cy="96"/>
            </a:xfrm>
            <a:prstGeom prst="ellipse">
              <a:avLst/>
            </a:prstGeom>
            <a:solidFill>
              <a:srgbClr val="F5495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 name="Oval 309"/>
            <p:cNvSpPr>
              <a:spLocks noChangeArrowheads="1"/>
            </p:cNvSpPr>
            <p:nvPr/>
          </p:nvSpPr>
          <p:spPr bwMode="auto">
            <a:xfrm>
              <a:off x="4536" y="2076"/>
              <a:ext cx="96" cy="96"/>
            </a:xfrm>
            <a:prstGeom prst="ellipse">
              <a:avLst/>
            </a:prstGeom>
            <a:solidFill>
              <a:srgbClr val="F5495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46" name="Group 374"/>
          <p:cNvGrpSpPr>
            <a:grpSpLocks/>
          </p:cNvGrpSpPr>
          <p:nvPr/>
        </p:nvGrpSpPr>
        <p:grpSpPr bwMode="auto">
          <a:xfrm>
            <a:off x="2222502" y="3038475"/>
            <a:ext cx="2830513" cy="1836738"/>
            <a:chOff x="440" y="1914"/>
            <a:chExt cx="1783" cy="1157"/>
          </a:xfrm>
        </p:grpSpPr>
        <p:grpSp>
          <p:nvGrpSpPr>
            <p:cNvPr id="3334" name="Group 262"/>
            <p:cNvGrpSpPr>
              <a:grpSpLocks/>
            </p:cNvGrpSpPr>
            <p:nvPr/>
          </p:nvGrpSpPr>
          <p:grpSpPr bwMode="auto">
            <a:xfrm>
              <a:off x="630" y="2103"/>
              <a:ext cx="1593" cy="876"/>
              <a:chOff x="629" y="2094"/>
              <a:chExt cx="1593" cy="876"/>
            </a:xfrm>
          </p:grpSpPr>
          <p:sp>
            <p:nvSpPr>
              <p:cNvPr id="3261" name="Oval 189"/>
              <p:cNvSpPr>
                <a:spLocks noChangeArrowheads="1"/>
              </p:cNvSpPr>
              <p:nvPr/>
            </p:nvSpPr>
            <p:spPr bwMode="auto">
              <a:xfrm>
                <a:off x="1781" y="2107"/>
                <a:ext cx="96" cy="96"/>
              </a:xfrm>
              <a:prstGeom prst="ellipse">
                <a:avLst/>
              </a:prstGeom>
              <a:solidFill>
                <a:srgbClr val="F5495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3" name="Oval 191"/>
              <p:cNvSpPr>
                <a:spLocks noChangeArrowheads="1"/>
              </p:cNvSpPr>
              <p:nvPr/>
            </p:nvSpPr>
            <p:spPr bwMode="auto">
              <a:xfrm>
                <a:off x="629" y="2094"/>
                <a:ext cx="96" cy="96"/>
              </a:xfrm>
              <a:prstGeom prst="ellipse">
                <a:avLst/>
              </a:prstGeom>
              <a:solidFill>
                <a:srgbClr val="F5495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4" name="Oval 192"/>
              <p:cNvSpPr>
                <a:spLocks noChangeArrowheads="1"/>
              </p:cNvSpPr>
              <p:nvPr/>
            </p:nvSpPr>
            <p:spPr bwMode="auto">
              <a:xfrm>
                <a:off x="630" y="2874"/>
                <a:ext cx="96" cy="96"/>
              </a:xfrm>
              <a:prstGeom prst="ellipse">
                <a:avLst/>
              </a:prstGeom>
              <a:solidFill>
                <a:srgbClr val="F5495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5" name="Oval 193"/>
              <p:cNvSpPr>
                <a:spLocks noChangeArrowheads="1"/>
              </p:cNvSpPr>
              <p:nvPr/>
            </p:nvSpPr>
            <p:spPr bwMode="auto">
              <a:xfrm>
                <a:off x="1782" y="2862"/>
                <a:ext cx="96" cy="96"/>
              </a:xfrm>
              <a:prstGeom prst="ellipse">
                <a:avLst/>
              </a:prstGeom>
              <a:solidFill>
                <a:srgbClr val="F5495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 name="Oval 194"/>
              <p:cNvSpPr>
                <a:spLocks noChangeArrowheads="1"/>
              </p:cNvSpPr>
              <p:nvPr/>
            </p:nvSpPr>
            <p:spPr bwMode="auto">
              <a:xfrm>
                <a:off x="2126" y="2491"/>
                <a:ext cx="96" cy="96"/>
              </a:xfrm>
              <a:prstGeom prst="ellipse">
                <a:avLst/>
              </a:prstGeom>
              <a:solidFill>
                <a:srgbClr val="F5495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09" name="Text Box 237"/>
            <p:cNvSpPr txBox="1">
              <a:spLocks noChangeArrowheads="1"/>
            </p:cNvSpPr>
            <p:nvPr/>
          </p:nvSpPr>
          <p:spPr bwMode="auto">
            <a:xfrm>
              <a:off x="440" y="1929"/>
              <a:ext cx="2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A</a:t>
              </a:r>
            </a:p>
          </p:txBody>
        </p:sp>
        <p:sp>
          <p:nvSpPr>
            <p:cNvPr id="3310" name="Text Box 238"/>
            <p:cNvSpPr txBox="1">
              <a:spLocks noChangeArrowheads="1"/>
            </p:cNvSpPr>
            <p:nvPr/>
          </p:nvSpPr>
          <p:spPr bwMode="auto">
            <a:xfrm>
              <a:off x="1772" y="1914"/>
              <a:ext cx="44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panose="020B0604020202020204" pitchFamily="34" charset="0"/>
                </a:rPr>
                <a:t>B</a:t>
              </a:r>
            </a:p>
          </p:txBody>
        </p:sp>
        <p:sp>
          <p:nvSpPr>
            <p:cNvPr id="3312" name="Text Box 240"/>
            <p:cNvSpPr txBox="1">
              <a:spLocks noChangeArrowheads="1"/>
            </p:cNvSpPr>
            <p:nvPr/>
          </p:nvSpPr>
          <p:spPr bwMode="auto">
            <a:xfrm>
              <a:off x="1865" y="2840"/>
              <a:ext cx="34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panose="020B0604020202020204" pitchFamily="34" charset="0"/>
                </a:rPr>
                <a:t>C</a:t>
              </a:r>
            </a:p>
          </p:txBody>
        </p:sp>
        <p:sp>
          <p:nvSpPr>
            <p:cNvPr id="3313" name="Text Box 241"/>
            <p:cNvSpPr txBox="1">
              <a:spLocks noChangeArrowheads="1"/>
            </p:cNvSpPr>
            <p:nvPr/>
          </p:nvSpPr>
          <p:spPr bwMode="auto">
            <a:xfrm>
              <a:off x="441" y="2809"/>
              <a:ext cx="41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panose="020B0604020202020204" pitchFamily="34" charset="0"/>
                </a:rPr>
                <a:t>D</a:t>
              </a:r>
            </a:p>
          </p:txBody>
        </p:sp>
        <p:sp>
          <p:nvSpPr>
            <p:cNvPr id="3387" name="Line 315"/>
            <p:cNvSpPr>
              <a:spLocks noChangeShapeType="1"/>
            </p:cNvSpPr>
            <p:nvPr/>
          </p:nvSpPr>
          <p:spPr bwMode="auto">
            <a:xfrm flipH="1">
              <a:off x="666" y="2138"/>
              <a:ext cx="12" cy="1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33" name="Line 361"/>
          <p:cNvSpPr>
            <a:spLocks noChangeShapeType="1"/>
          </p:cNvSpPr>
          <p:nvPr/>
        </p:nvSpPr>
        <p:spPr bwMode="auto">
          <a:xfrm>
            <a:off x="2603500" y="3411538"/>
            <a:ext cx="182880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36" name="Line 364"/>
          <p:cNvSpPr>
            <a:spLocks noChangeShapeType="1"/>
          </p:cNvSpPr>
          <p:nvPr/>
        </p:nvSpPr>
        <p:spPr bwMode="auto">
          <a:xfrm>
            <a:off x="4414839" y="3427414"/>
            <a:ext cx="3175" cy="1216025"/>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37" name="Line 365"/>
          <p:cNvSpPr>
            <a:spLocks noChangeShapeType="1"/>
          </p:cNvSpPr>
          <p:nvPr/>
        </p:nvSpPr>
        <p:spPr bwMode="auto">
          <a:xfrm flipH="1">
            <a:off x="2581276" y="4627564"/>
            <a:ext cx="1851025" cy="22225"/>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38" name="Line 366"/>
          <p:cNvSpPr>
            <a:spLocks noChangeShapeType="1"/>
          </p:cNvSpPr>
          <p:nvPr/>
        </p:nvSpPr>
        <p:spPr bwMode="auto">
          <a:xfrm flipV="1">
            <a:off x="2593975" y="3421063"/>
            <a:ext cx="0" cy="122555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39" name="Line 367"/>
          <p:cNvSpPr>
            <a:spLocks noChangeShapeType="1"/>
          </p:cNvSpPr>
          <p:nvPr/>
        </p:nvSpPr>
        <p:spPr bwMode="auto">
          <a:xfrm flipV="1">
            <a:off x="6961189" y="3281893"/>
            <a:ext cx="1828800" cy="162983"/>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40" name="Line 368"/>
          <p:cNvSpPr>
            <a:spLocks noChangeShapeType="1"/>
          </p:cNvSpPr>
          <p:nvPr/>
        </p:nvSpPr>
        <p:spPr bwMode="auto">
          <a:xfrm>
            <a:off x="8789989" y="3261519"/>
            <a:ext cx="587376" cy="1507598"/>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42" name="Line 370"/>
          <p:cNvSpPr>
            <a:spLocks noChangeShapeType="1"/>
          </p:cNvSpPr>
          <p:nvPr/>
        </p:nvSpPr>
        <p:spPr bwMode="auto">
          <a:xfrm flipH="1">
            <a:off x="6375401" y="4700589"/>
            <a:ext cx="3006725" cy="3175"/>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43" name="Line 371"/>
          <p:cNvSpPr>
            <a:spLocks noChangeShapeType="1"/>
          </p:cNvSpPr>
          <p:nvPr/>
        </p:nvSpPr>
        <p:spPr bwMode="auto">
          <a:xfrm flipH="1">
            <a:off x="6351588" y="3492501"/>
            <a:ext cx="596900" cy="1228725"/>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52" name="WordArt 380"/>
          <p:cNvSpPr>
            <a:spLocks noChangeArrowheads="1" noChangeShapeType="1" noTextEdit="1"/>
          </p:cNvSpPr>
          <p:nvPr/>
        </p:nvSpPr>
        <p:spPr bwMode="auto">
          <a:xfrm>
            <a:off x="2368550" y="347662"/>
            <a:ext cx="7772400" cy="403225"/>
          </a:xfrm>
          <a:prstGeom prst="rect">
            <a:avLst/>
          </a:prstGeom>
        </p:spPr>
        <p:txBody>
          <a:bodyPr wrap="none" fromWordArt="1">
            <a:prstTxWarp prst="textInflateTop">
              <a:avLst>
                <a:gd name="adj" fmla="val 0"/>
              </a:avLst>
            </a:prstTxWarp>
          </a:bodyPr>
          <a:lstStyle/>
          <a:p>
            <a:r>
              <a:rPr lang="en-US" sz="3600" i="1" kern="10" dirty="0" err="1">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TOÁN</a:t>
            </a:r>
            <a:r>
              <a:rPr lang="en-US" sz="3600" i="1" kern="10" dirty="0">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i="1" kern="10" dirty="0" err="1">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HÌNH</a:t>
            </a:r>
            <a:r>
              <a:rPr lang="en-US" sz="3600" i="1" kern="10" dirty="0">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i="1" kern="10" dirty="0" err="1">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CHỮ</a:t>
            </a:r>
            <a:r>
              <a:rPr lang="en-US" sz="3600" i="1" kern="10" dirty="0">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i="1" kern="10" dirty="0" err="1">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NHẬT</a:t>
            </a:r>
            <a:r>
              <a:rPr lang="en-US" sz="3600" i="1" kern="10" dirty="0">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 </a:t>
            </a:r>
            <a:r>
              <a:rPr lang="en-US" sz="3600" i="1" kern="10" dirty="0" err="1">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HÌNH</a:t>
            </a:r>
            <a:r>
              <a:rPr lang="en-US" sz="3600" i="1" kern="10" dirty="0">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i="1" kern="10" dirty="0" err="1">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TỨ</a:t>
            </a:r>
            <a:r>
              <a:rPr lang="en-US" sz="3600" i="1" kern="10" dirty="0">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i="1" kern="10" dirty="0" err="1">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GIÁC</a:t>
            </a:r>
            <a:endParaRPr lang="en-US" sz="3600" i="1" kern="10" dirty="0">
              <a:ln w="9525">
                <a:solidFill>
                  <a:srgbClr val="FF6600"/>
                </a:solidFill>
                <a:round/>
                <a:headEnd/>
                <a:tailEnd/>
              </a:ln>
              <a:solidFill>
                <a:srgbClr val="993300"/>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1362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31"/>
                                        </p:tgtEl>
                                        <p:attrNameLst>
                                          <p:attrName>style.visibility</p:attrName>
                                        </p:attrNameLst>
                                      </p:cBhvr>
                                      <p:to>
                                        <p:strVal val="visible"/>
                                      </p:to>
                                    </p:set>
                                    <p:animEffect transition="in" filter="blinds(horizontal)">
                                      <p:cBhvr>
                                        <p:cTn id="7" dur="500"/>
                                        <p:tgtEl>
                                          <p:spTgt spid="33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ox(in)">
                                      <p:cBhvr>
                                        <p:cTn id="12" dur="500"/>
                                        <p:tgtEl>
                                          <p:spTgt spid="307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078"/>
                                        </p:tgtEl>
                                        <p:attrNameLst>
                                          <p:attrName>style.visibility</p:attrName>
                                        </p:attrNameLst>
                                      </p:cBhvr>
                                      <p:to>
                                        <p:strVal val="visible"/>
                                      </p:to>
                                    </p:set>
                                    <p:animEffect transition="in" filter="box(in)">
                                      <p:cBhvr>
                                        <p:cTn id="15" dur="500"/>
                                        <p:tgtEl>
                                          <p:spTgt spid="307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259"/>
                                        </p:tgtEl>
                                        <p:attrNameLst>
                                          <p:attrName>style.visibility</p:attrName>
                                        </p:attrNameLst>
                                      </p:cBhvr>
                                      <p:to>
                                        <p:strVal val="visible"/>
                                      </p:to>
                                    </p:set>
                                    <p:animEffect transition="in" filter="blinds(horizontal)">
                                      <p:cBhvr>
                                        <p:cTn id="20" dur="500"/>
                                        <p:tgtEl>
                                          <p:spTgt spid="3259"/>
                                        </p:tgtEl>
                                      </p:cBhvr>
                                    </p:animEffect>
                                  </p:childTnLst>
                                </p:cTn>
                              </p:par>
                              <p:par>
                                <p:cTn id="21" presetID="3" presetClass="entr" presetSubtype="10" fill="hold" nodeType="withEffect">
                                  <p:stCondLst>
                                    <p:cond delay="0"/>
                                  </p:stCondLst>
                                  <p:childTnLst>
                                    <p:set>
                                      <p:cBhvr>
                                        <p:cTn id="22" dur="1" fill="hold">
                                          <p:stCondLst>
                                            <p:cond delay="0"/>
                                          </p:stCondLst>
                                        </p:cTn>
                                        <p:tgtEl>
                                          <p:spTgt spid="3446"/>
                                        </p:tgtEl>
                                        <p:attrNameLst>
                                          <p:attrName>style.visibility</p:attrName>
                                        </p:attrNameLst>
                                      </p:cBhvr>
                                      <p:to>
                                        <p:strVal val="visible"/>
                                      </p:to>
                                    </p:set>
                                    <p:animEffect transition="in" filter="blinds(horizontal)">
                                      <p:cBhvr>
                                        <p:cTn id="23" dur="500"/>
                                        <p:tgtEl>
                                          <p:spTgt spid="344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448"/>
                                        </p:tgtEl>
                                        <p:attrNameLst>
                                          <p:attrName>style.visibility</p:attrName>
                                        </p:attrNameLst>
                                      </p:cBhvr>
                                      <p:to>
                                        <p:strVal val="visible"/>
                                      </p:to>
                                    </p:set>
                                    <p:animEffect transition="in" filter="blinds(horizontal)">
                                      <p:cBhvr>
                                        <p:cTn id="28" dur="500"/>
                                        <p:tgtEl>
                                          <p:spTgt spid="3448"/>
                                        </p:tgtEl>
                                      </p:cBhvr>
                                    </p:animEffect>
                                  </p:childTnLst>
                                </p:cTn>
                              </p:par>
                              <p:par>
                                <p:cTn id="29" presetID="3" presetClass="entr" presetSubtype="10" fill="hold" nodeType="withEffect">
                                  <p:stCondLst>
                                    <p:cond delay="0"/>
                                  </p:stCondLst>
                                  <p:childTnLst>
                                    <p:set>
                                      <p:cBhvr>
                                        <p:cTn id="30" dur="1" fill="hold">
                                          <p:stCondLst>
                                            <p:cond delay="0"/>
                                          </p:stCondLst>
                                        </p:cTn>
                                        <p:tgtEl>
                                          <p:spTgt spid="3449"/>
                                        </p:tgtEl>
                                        <p:attrNameLst>
                                          <p:attrName>style.visibility</p:attrName>
                                        </p:attrNameLst>
                                      </p:cBhvr>
                                      <p:to>
                                        <p:strVal val="visible"/>
                                      </p:to>
                                    </p:set>
                                    <p:animEffect transition="in" filter="blinds(horizontal)">
                                      <p:cBhvr>
                                        <p:cTn id="31" dur="500"/>
                                        <p:tgtEl>
                                          <p:spTgt spid="3449"/>
                                        </p:tgtEl>
                                      </p:cBhvr>
                                    </p:animEffect>
                                  </p:childTnLst>
                                </p:cTn>
                              </p:par>
                              <p:par>
                                <p:cTn id="32" presetID="3" presetClass="entr" presetSubtype="10" fill="hold" nodeType="withEffect">
                                  <p:stCondLst>
                                    <p:cond delay="0"/>
                                  </p:stCondLst>
                                  <p:childTnLst>
                                    <p:set>
                                      <p:cBhvr>
                                        <p:cTn id="33" dur="1" fill="hold">
                                          <p:stCondLst>
                                            <p:cond delay="0"/>
                                          </p:stCondLst>
                                        </p:cTn>
                                        <p:tgtEl>
                                          <p:spTgt spid="3447"/>
                                        </p:tgtEl>
                                        <p:attrNameLst>
                                          <p:attrName>style.visibility</p:attrName>
                                        </p:attrNameLst>
                                      </p:cBhvr>
                                      <p:to>
                                        <p:strVal val="visible"/>
                                      </p:to>
                                    </p:set>
                                    <p:animEffect transition="in" filter="blinds(horizontal)">
                                      <p:cBhvr>
                                        <p:cTn id="34" dur="500"/>
                                        <p:tgtEl>
                                          <p:spTgt spid="344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9" presetClass="entr" presetSubtype="0" fill="hold" nodeType="clickEffect">
                                  <p:stCondLst>
                                    <p:cond delay="0"/>
                                  </p:stCondLst>
                                  <p:childTnLst>
                                    <p:set>
                                      <p:cBhvr>
                                        <p:cTn id="38" dur="1" fill="hold">
                                          <p:stCondLst>
                                            <p:cond delay="0"/>
                                          </p:stCondLst>
                                        </p:cTn>
                                        <p:tgtEl>
                                          <p:spTgt spid="3433"/>
                                        </p:tgtEl>
                                        <p:attrNameLst>
                                          <p:attrName>style.visibility</p:attrName>
                                        </p:attrNameLst>
                                      </p:cBhvr>
                                      <p:to>
                                        <p:strVal val="visible"/>
                                      </p:to>
                                    </p:set>
                                    <p:anim calcmode="lin" valueType="num">
                                      <p:cBhvr>
                                        <p:cTn id="39" dur="1000" fill="hold"/>
                                        <p:tgtEl>
                                          <p:spTgt spid="3433"/>
                                        </p:tgtEl>
                                        <p:attrNameLst>
                                          <p:attrName>ppt_x</p:attrName>
                                        </p:attrNameLst>
                                      </p:cBhvr>
                                      <p:tavLst>
                                        <p:tav tm="0">
                                          <p:val>
                                            <p:strVal val="#ppt_x-.2"/>
                                          </p:val>
                                        </p:tav>
                                        <p:tav tm="100000">
                                          <p:val>
                                            <p:strVal val="#ppt_x"/>
                                          </p:val>
                                        </p:tav>
                                      </p:tavLst>
                                    </p:anim>
                                    <p:anim calcmode="lin" valueType="num">
                                      <p:cBhvr>
                                        <p:cTn id="40" dur="1000" fill="hold"/>
                                        <p:tgtEl>
                                          <p:spTgt spid="3433"/>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43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12" fill="hold" nodeType="clickEffect">
                                  <p:stCondLst>
                                    <p:cond delay="0"/>
                                  </p:stCondLst>
                                  <p:childTnLst>
                                    <p:set>
                                      <p:cBhvr>
                                        <p:cTn id="45" dur="1" fill="hold">
                                          <p:stCondLst>
                                            <p:cond delay="0"/>
                                          </p:stCondLst>
                                        </p:cTn>
                                        <p:tgtEl>
                                          <p:spTgt spid="3436"/>
                                        </p:tgtEl>
                                        <p:attrNameLst>
                                          <p:attrName>style.visibility</p:attrName>
                                        </p:attrNameLst>
                                      </p:cBhvr>
                                      <p:to>
                                        <p:strVal val="visible"/>
                                      </p:to>
                                    </p:set>
                                    <p:animEffect transition="in" filter="strips(downLeft)">
                                      <p:cBhvr>
                                        <p:cTn id="46" dur="500"/>
                                        <p:tgtEl>
                                          <p:spTgt spid="343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12" fill="hold" nodeType="clickEffect">
                                  <p:stCondLst>
                                    <p:cond delay="0"/>
                                  </p:stCondLst>
                                  <p:childTnLst>
                                    <p:set>
                                      <p:cBhvr>
                                        <p:cTn id="50" dur="1" fill="hold">
                                          <p:stCondLst>
                                            <p:cond delay="0"/>
                                          </p:stCondLst>
                                        </p:cTn>
                                        <p:tgtEl>
                                          <p:spTgt spid="3437"/>
                                        </p:tgtEl>
                                        <p:attrNameLst>
                                          <p:attrName>style.visibility</p:attrName>
                                        </p:attrNameLst>
                                      </p:cBhvr>
                                      <p:to>
                                        <p:strVal val="visible"/>
                                      </p:to>
                                    </p:set>
                                    <p:animEffect transition="in" filter="strips(downLeft)">
                                      <p:cBhvr>
                                        <p:cTn id="51" dur="500"/>
                                        <p:tgtEl>
                                          <p:spTgt spid="343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12" fill="hold" nodeType="clickEffect">
                                  <p:stCondLst>
                                    <p:cond delay="0"/>
                                  </p:stCondLst>
                                  <p:childTnLst>
                                    <p:set>
                                      <p:cBhvr>
                                        <p:cTn id="55" dur="1" fill="hold">
                                          <p:stCondLst>
                                            <p:cond delay="0"/>
                                          </p:stCondLst>
                                        </p:cTn>
                                        <p:tgtEl>
                                          <p:spTgt spid="3438"/>
                                        </p:tgtEl>
                                        <p:attrNameLst>
                                          <p:attrName>style.visibility</p:attrName>
                                        </p:attrNameLst>
                                      </p:cBhvr>
                                      <p:to>
                                        <p:strVal val="visible"/>
                                      </p:to>
                                    </p:set>
                                    <p:animEffect transition="in" filter="strips(downLeft)">
                                      <p:cBhvr>
                                        <p:cTn id="56" dur="500"/>
                                        <p:tgtEl>
                                          <p:spTgt spid="343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9" presetClass="entr" presetSubtype="0" fill="hold" nodeType="clickEffect">
                                  <p:stCondLst>
                                    <p:cond delay="0"/>
                                  </p:stCondLst>
                                  <p:childTnLst>
                                    <p:set>
                                      <p:cBhvr>
                                        <p:cTn id="60" dur="1" fill="hold">
                                          <p:stCondLst>
                                            <p:cond delay="0"/>
                                          </p:stCondLst>
                                        </p:cTn>
                                        <p:tgtEl>
                                          <p:spTgt spid="3439"/>
                                        </p:tgtEl>
                                        <p:attrNameLst>
                                          <p:attrName>style.visibility</p:attrName>
                                        </p:attrNameLst>
                                      </p:cBhvr>
                                      <p:to>
                                        <p:strVal val="visible"/>
                                      </p:to>
                                    </p:set>
                                    <p:anim calcmode="lin" valueType="num">
                                      <p:cBhvr>
                                        <p:cTn id="61" dur="1000" fill="hold"/>
                                        <p:tgtEl>
                                          <p:spTgt spid="3439"/>
                                        </p:tgtEl>
                                        <p:attrNameLst>
                                          <p:attrName>ppt_x</p:attrName>
                                        </p:attrNameLst>
                                      </p:cBhvr>
                                      <p:tavLst>
                                        <p:tav tm="0">
                                          <p:val>
                                            <p:strVal val="#ppt_x-.2"/>
                                          </p:val>
                                        </p:tav>
                                        <p:tav tm="100000">
                                          <p:val>
                                            <p:strVal val="#ppt_x"/>
                                          </p:val>
                                        </p:tav>
                                      </p:tavLst>
                                    </p:anim>
                                    <p:anim calcmode="lin" valueType="num">
                                      <p:cBhvr>
                                        <p:cTn id="62" dur="1000" fill="hold"/>
                                        <p:tgtEl>
                                          <p:spTgt spid="3439"/>
                                        </p:tgtEl>
                                        <p:attrNameLst>
                                          <p:attrName>ppt_y</p:attrName>
                                        </p:attrNameLst>
                                      </p:cBhvr>
                                      <p:tavLst>
                                        <p:tav tm="0">
                                          <p:val>
                                            <p:strVal val="#ppt_y"/>
                                          </p:val>
                                        </p:tav>
                                        <p:tav tm="100000">
                                          <p:val>
                                            <p:strVal val="#ppt_y"/>
                                          </p:val>
                                        </p:tav>
                                      </p:tavLst>
                                    </p:anim>
                                    <p:animEffect transition="in" filter="wipe(right)" prLst="gradientSize: 0.1">
                                      <p:cBhvr>
                                        <p:cTn id="63" dur="1000"/>
                                        <p:tgtEl>
                                          <p:spTgt spid="343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8" presetClass="entr" presetSubtype="12" fill="hold" nodeType="clickEffect">
                                  <p:stCondLst>
                                    <p:cond delay="0"/>
                                  </p:stCondLst>
                                  <p:childTnLst>
                                    <p:set>
                                      <p:cBhvr>
                                        <p:cTn id="67" dur="1" fill="hold">
                                          <p:stCondLst>
                                            <p:cond delay="0"/>
                                          </p:stCondLst>
                                        </p:cTn>
                                        <p:tgtEl>
                                          <p:spTgt spid="3440"/>
                                        </p:tgtEl>
                                        <p:attrNameLst>
                                          <p:attrName>style.visibility</p:attrName>
                                        </p:attrNameLst>
                                      </p:cBhvr>
                                      <p:to>
                                        <p:strVal val="visible"/>
                                      </p:to>
                                    </p:set>
                                    <p:animEffect transition="in" filter="strips(downLeft)">
                                      <p:cBhvr>
                                        <p:cTn id="68" dur="500"/>
                                        <p:tgtEl>
                                          <p:spTgt spid="344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12" fill="hold" nodeType="clickEffect">
                                  <p:stCondLst>
                                    <p:cond delay="0"/>
                                  </p:stCondLst>
                                  <p:childTnLst>
                                    <p:set>
                                      <p:cBhvr>
                                        <p:cTn id="72" dur="1" fill="hold">
                                          <p:stCondLst>
                                            <p:cond delay="0"/>
                                          </p:stCondLst>
                                        </p:cTn>
                                        <p:tgtEl>
                                          <p:spTgt spid="3442"/>
                                        </p:tgtEl>
                                        <p:attrNameLst>
                                          <p:attrName>style.visibility</p:attrName>
                                        </p:attrNameLst>
                                      </p:cBhvr>
                                      <p:to>
                                        <p:strVal val="visible"/>
                                      </p:to>
                                    </p:set>
                                    <p:animEffect transition="in" filter="strips(downLeft)">
                                      <p:cBhvr>
                                        <p:cTn id="73" dur="500"/>
                                        <p:tgtEl>
                                          <p:spTgt spid="344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8" presetClass="entr" presetSubtype="12" fill="hold" nodeType="clickEffect">
                                  <p:stCondLst>
                                    <p:cond delay="0"/>
                                  </p:stCondLst>
                                  <p:childTnLst>
                                    <p:set>
                                      <p:cBhvr>
                                        <p:cTn id="77" dur="1" fill="hold">
                                          <p:stCondLst>
                                            <p:cond delay="0"/>
                                          </p:stCondLst>
                                        </p:cTn>
                                        <p:tgtEl>
                                          <p:spTgt spid="3443"/>
                                        </p:tgtEl>
                                        <p:attrNameLst>
                                          <p:attrName>style.visibility</p:attrName>
                                        </p:attrNameLst>
                                      </p:cBhvr>
                                      <p:to>
                                        <p:strVal val="visible"/>
                                      </p:to>
                                    </p:set>
                                    <p:animEffect transition="in" filter="strips(downLeft)">
                                      <p:cBhvr>
                                        <p:cTn id="78" dur="500"/>
                                        <p:tgtEl>
                                          <p:spTgt spid="344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3328"/>
                                        </p:tgtEl>
                                        <p:attrNameLst>
                                          <p:attrName>style.visibility</p:attrName>
                                        </p:attrNameLst>
                                      </p:cBhvr>
                                      <p:to>
                                        <p:strVal val="visible"/>
                                      </p:to>
                                    </p:set>
                                    <p:animEffect transition="in" filter="box(in)">
                                      <p:cBhvr>
                                        <p:cTn id="83" dur="500"/>
                                        <p:tgtEl>
                                          <p:spTgt spid="332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3329"/>
                                        </p:tgtEl>
                                        <p:attrNameLst>
                                          <p:attrName>style.visibility</p:attrName>
                                        </p:attrNameLst>
                                      </p:cBhvr>
                                      <p:to>
                                        <p:strVal val="visible"/>
                                      </p:to>
                                    </p:set>
                                    <p:animEffect transition="in" filter="blinds(horizontal)">
                                      <p:cBhvr>
                                        <p:cTn id="88" dur="500"/>
                                        <p:tgtEl>
                                          <p:spTgt spid="3329"/>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3330"/>
                                        </p:tgtEl>
                                        <p:attrNameLst>
                                          <p:attrName>style.visibility</p:attrName>
                                        </p:attrNameLst>
                                      </p:cBhvr>
                                      <p:to>
                                        <p:strVal val="visible"/>
                                      </p:to>
                                    </p:set>
                                    <p:animEffect transition="in" filter="box(in)">
                                      <p:cBhvr>
                                        <p:cTn id="93" dur="500"/>
                                        <p:tgtEl>
                                          <p:spTgt spid="3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8" grpId="0"/>
      <p:bldP spid="3328" grpId="0"/>
      <p:bldP spid="3329" grpId="0"/>
      <p:bldP spid="3330" grpId="0"/>
      <p:bldP spid="33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8225" y="654050"/>
            <a:ext cx="10515600" cy="4351338"/>
          </a:xfrm>
        </p:spPr>
        <p:txBody>
          <a:bodyPr>
            <a:normAutofit fontScale="92500" lnSpcReduction="20000"/>
          </a:bodyPr>
          <a:lstStyle/>
          <a:p>
            <a:pPr marL="0" lvl="0" indent="457200" eaLnBrk="0" fontAlgn="base" hangingPunct="0">
              <a:lnSpc>
                <a:spcPct val="100000"/>
              </a:lnSpc>
              <a:spcBef>
                <a:spcPct val="0"/>
              </a:spcBef>
              <a:spcAft>
                <a:spcPct val="0"/>
              </a:spcAft>
              <a:buNone/>
            </a:pP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Mai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cứ</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loay</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hoay</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mãi</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hộp</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bút</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đóng</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bút</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Lan:</a:t>
            </a:r>
          </a:p>
          <a:p>
            <a:pPr marL="0" lvl="0" indent="457200" eaLnBrk="0" fontAlgn="base" hangingPunct="0">
              <a:lnSpc>
                <a:spcPct val="100000"/>
              </a:lnSpc>
              <a:spcBef>
                <a:spcPct val="0"/>
              </a:spcBef>
              <a:spcAft>
                <a:spcPct val="0"/>
              </a:spcAft>
              <a:buNone/>
            </a:pP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cầm</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bút</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chì</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0" indent="457200" eaLnBrk="0" fontAlgn="base" hangingPunct="0">
              <a:lnSpc>
                <a:spcPct val="100000"/>
              </a:lnSpc>
              <a:spcBef>
                <a:spcPct val="0"/>
              </a:spcBef>
              <a:spcAft>
                <a:spcPct val="0"/>
              </a:spcAft>
              <a:buNone/>
            </a:pP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Lan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ngạc</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khen</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0" indent="457200" eaLnBrk="0" fontAlgn="base" hangingPunct="0">
              <a:lnSpc>
                <a:spcPct val="100000"/>
              </a:lnSpc>
              <a:spcBef>
                <a:spcPct val="0"/>
              </a:spcBef>
              <a:spcAft>
                <a:spcPct val="0"/>
              </a:spcAft>
              <a:buNone/>
            </a:pP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Mai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ngoan</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lắm</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hôm</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bút</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mực</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khá</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0" indent="457200" eaLnBrk="0" fontAlgn="base" hangingPunct="0">
              <a:lnSpc>
                <a:spcPct val="100000"/>
              </a:lnSpc>
              <a:spcBef>
                <a:spcPct val="0"/>
              </a:spcBef>
              <a:spcAft>
                <a:spcPct val="0"/>
              </a:spcAft>
              <a:buNone/>
            </a:pP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Mai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tiếc</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0" indent="457200" eaLnBrk="0" fontAlgn="base" hangingPunct="0">
              <a:lnSpc>
                <a:spcPct val="100000"/>
              </a:lnSpc>
              <a:spcBef>
                <a:spcPct val="0"/>
              </a:spcBef>
              <a:spcAft>
                <a:spcPct val="0"/>
              </a:spcAft>
              <a:buNone/>
            </a:pP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Thôi</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ạ,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cứ</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Lan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0" indent="457200" eaLnBrk="0" fontAlgn="base" hangingPunct="0">
              <a:lnSpc>
                <a:spcPct val="100000"/>
              </a:lnSpc>
              <a:spcBef>
                <a:spcPct val="0"/>
              </a:spcBef>
              <a:spcAft>
                <a:spcPct val="0"/>
              </a:spcAft>
              <a:buNone/>
            </a:pP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mỉm</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cặp</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bút</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0" indent="457200" eaLnBrk="0" fontAlgn="base" hangingPunct="0">
              <a:lnSpc>
                <a:spcPct val="100000"/>
              </a:lnSpc>
              <a:spcBef>
                <a:spcPct val="0"/>
              </a:spcBef>
              <a:spcAft>
                <a:spcPct val="0"/>
              </a:spcAft>
              <a:buNone/>
            </a:pP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mượn</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khen</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0" indent="457200" eaLnBrk="0" fontAlgn="base" hangingPunct="0">
              <a:lnSpc>
                <a:spcPct val="100000"/>
              </a:lnSpc>
              <a:spcBef>
                <a:spcPct val="0"/>
              </a:spcBef>
              <a:spcAft>
                <a:spcPct val="0"/>
              </a:spcAft>
              <a:buNone/>
            </a:pP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Phỏng</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SVA-RÔ</a:t>
            </a:r>
            <a:endParaRPr lang="en-US" alt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lvl="0" indent="457200" eaLnBrk="0" fontAlgn="base" hangingPunct="0">
              <a:lnSpc>
                <a:spcPct val="100000"/>
              </a:lnSpc>
              <a:spcBef>
                <a:spcPct val="0"/>
              </a:spcBef>
              <a:spcAft>
                <a:spcPct val="0"/>
              </a:spcAft>
              <a:buNone/>
            </a:pP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Khánh</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a:t>
            </a:r>
          </a:p>
          <a:p>
            <a:pPr marL="0" lvl="0" indent="457200" eaLnBrk="0" fontAlgn="base" hangingPunct="0">
              <a:lnSpc>
                <a:spcPct val="100000"/>
              </a:lnSpc>
              <a:spcBef>
                <a:spcPct val="0"/>
              </a:spcBef>
              <a:spcAft>
                <a:spcPct val="0"/>
              </a:spcAft>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9510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1524000" y="1"/>
            <a:ext cx="9144000" cy="46672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err="1">
                <a:solidFill>
                  <a:schemeClr val="bg1"/>
                </a:solidFill>
                <a:latin typeface="Times New Roman" panose="02020603050405020304" pitchFamily="18" charset="0"/>
              </a:rPr>
              <a:t>Thứ</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hai</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ngày</a:t>
            </a:r>
            <a:r>
              <a:rPr lang="en-US" altLang="en-US" sz="2400" b="1" dirty="0">
                <a:solidFill>
                  <a:schemeClr val="bg1"/>
                </a:solidFill>
                <a:latin typeface="Times New Roman" panose="02020603050405020304" pitchFamily="18" charset="0"/>
              </a:rPr>
              <a:t> 5 </a:t>
            </a:r>
            <a:r>
              <a:rPr lang="en-US" altLang="en-US" sz="2400" b="1" dirty="0" err="1">
                <a:solidFill>
                  <a:schemeClr val="bg1"/>
                </a:solidFill>
                <a:latin typeface="Times New Roman" panose="02020603050405020304" pitchFamily="18" charset="0"/>
              </a:rPr>
              <a:t>tháng</a:t>
            </a:r>
            <a:r>
              <a:rPr lang="en-US" altLang="en-US" sz="2400" b="1" dirty="0">
                <a:solidFill>
                  <a:schemeClr val="bg1"/>
                </a:solidFill>
                <a:latin typeface="Times New Roman" panose="02020603050405020304" pitchFamily="18" charset="0"/>
              </a:rPr>
              <a:t> 10 </a:t>
            </a:r>
            <a:r>
              <a:rPr lang="en-US" altLang="en-US" sz="2400" b="1" dirty="0" err="1">
                <a:solidFill>
                  <a:schemeClr val="bg1"/>
                </a:solidFill>
                <a:latin typeface="Times New Roman" panose="02020603050405020304" pitchFamily="18" charset="0"/>
              </a:rPr>
              <a:t>năm</a:t>
            </a:r>
            <a:r>
              <a:rPr lang="en-US" altLang="en-US" sz="2400" b="1" dirty="0">
                <a:solidFill>
                  <a:schemeClr val="bg1"/>
                </a:solidFill>
                <a:latin typeface="Times New Roman" panose="02020603050405020304" pitchFamily="18" charset="0"/>
              </a:rPr>
              <a:t> 2020</a:t>
            </a:r>
          </a:p>
        </p:txBody>
      </p:sp>
      <p:sp>
        <p:nvSpPr>
          <p:cNvPr id="6" name="TextBox 5"/>
          <p:cNvSpPr txBox="1"/>
          <p:nvPr/>
        </p:nvSpPr>
        <p:spPr>
          <a:xfrm>
            <a:off x="1682750" y="339090"/>
            <a:ext cx="10280650" cy="1600438"/>
          </a:xfrm>
          <a:prstGeom prst="rect">
            <a:avLst/>
          </a:prstGeom>
          <a:noFill/>
        </p:spPr>
        <p:txBody>
          <a:bodyPr wrap="square" rtlCol="0">
            <a:spAutoFit/>
          </a:bodyPr>
          <a:lstStyle/>
          <a:p>
            <a:r>
              <a:rPr lang="en-US" sz="4000" u="sng" dirty="0" err="1">
                <a:solidFill>
                  <a:srgbClr val="FF0000"/>
                </a:solidFill>
                <a:latin typeface="Times New Roman" panose="02020603050405020304" pitchFamily="18" charset="0"/>
                <a:cs typeface="Times New Roman" panose="02020603050405020304" pitchFamily="18" charset="0"/>
              </a:rPr>
              <a:t>Tiếng</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Việt</a:t>
            </a:r>
            <a:endParaRPr lang="en-US" sz="4000" u="sng" dirty="0">
              <a:solidFill>
                <a:srgbClr val="FF0000"/>
              </a:solidFill>
              <a:latin typeface="Times New Roman" panose="02020603050405020304" pitchFamily="18" charset="0"/>
              <a:cs typeface="Times New Roman" panose="02020603050405020304" pitchFamily="18" charset="0"/>
            </a:endParaRPr>
          </a:p>
          <a:p>
            <a:r>
              <a:rPr lang="en-US" sz="4000" u="sng" dirty="0" err="1">
                <a:solidFill>
                  <a:srgbClr val="FF0000"/>
                </a:solidFill>
                <a:latin typeface="Times New Roman" panose="02020603050405020304" pitchFamily="18" charset="0"/>
                <a:cs typeface="Times New Roman" panose="02020603050405020304" pitchFamily="18" charset="0"/>
              </a:rPr>
              <a:t>Bài</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5A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Thế</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học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sinh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ngoan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T1+2</a:t>
            </a:r>
            <a:r>
              <a:rPr lang="en-US" sz="4000" dirty="0">
                <a:solidFill>
                  <a:srgbClr val="FF0000"/>
                </a:solidFill>
                <a:latin typeface="Times New Roman" panose="02020603050405020304" pitchFamily="18" charset="0"/>
                <a:cs typeface="Times New Roman" panose="02020603050405020304" pitchFamily="18" charset="0"/>
              </a:rPr>
              <a:t>)</a:t>
            </a:r>
          </a:p>
          <a:p>
            <a:endParaRPr lang="en-US" dirty="0"/>
          </a:p>
        </p:txBody>
      </p:sp>
      <p:pic>
        <p:nvPicPr>
          <p:cNvPr id="2050" name="Picture 2" descr="https://tech12h.com/sites/default/files/styles/inbody400/public/8_146.png?itok=K6zjMH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2364342"/>
            <a:ext cx="10810875" cy="331255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flipV="1">
            <a:off x="4371975" y="4410075"/>
            <a:ext cx="990600" cy="8286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4371975" y="3629025"/>
            <a:ext cx="990600" cy="15430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flipV="1">
            <a:off x="4371975" y="3629025"/>
            <a:ext cx="990600" cy="6286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3086100" y="6113592"/>
            <a:ext cx="6610350" cy="646331"/>
          </a:xfrm>
          <a:prstGeom prst="rect">
            <a:avLst/>
          </a:prstGeom>
          <a:noFill/>
        </p:spPr>
        <p:txBody>
          <a:bodyPr wrap="square" rtlCol="0">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8630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1524000" y="1"/>
            <a:ext cx="9144000" cy="46672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err="1">
                <a:solidFill>
                  <a:schemeClr val="bg1"/>
                </a:solidFill>
                <a:latin typeface="Times New Roman" panose="02020603050405020304" pitchFamily="18" charset="0"/>
              </a:rPr>
              <a:t>Thứ</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hai</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ngày</a:t>
            </a:r>
            <a:r>
              <a:rPr lang="en-US" altLang="en-US" sz="2400" b="1" dirty="0">
                <a:solidFill>
                  <a:schemeClr val="bg1"/>
                </a:solidFill>
                <a:latin typeface="Times New Roman" panose="02020603050405020304" pitchFamily="18" charset="0"/>
              </a:rPr>
              <a:t> 5 </a:t>
            </a:r>
            <a:r>
              <a:rPr lang="en-US" altLang="en-US" sz="2400" b="1" dirty="0" err="1">
                <a:solidFill>
                  <a:schemeClr val="bg1"/>
                </a:solidFill>
                <a:latin typeface="Times New Roman" panose="02020603050405020304" pitchFamily="18" charset="0"/>
              </a:rPr>
              <a:t>tháng</a:t>
            </a:r>
            <a:r>
              <a:rPr lang="en-US" altLang="en-US" sz="2400" b="1" dirty="0">
                <a:solidFill>
                  <a:schemeClr val="bg1"/>
                </a:solidFill>
                <a:latin typeface="Times New Roman" panose="02020603050405020304" pitchFamily="18" charset="0"/>
              </a:rPr>
              <a:t> 10 </a:t>
            </a:r>
            <a:r>
              <a:rPr lang="en-US" altLang="en-US" sz="2400" b="1" dirty="0" err="1">
                <a:solidFill>
                  <a:schemeClr val="bg1"/>
                </a:solidFill>
                <a:latin typeface="Times New Roman" panose="02020603050405020304" pitchFamily="18" charset="0"/>
              </a:rPr>
              <a:t>năm</a:t>
            </a:r>
            <a:r>
              <a:rPr lang="en-US" altLang="en-US" sz="2400" b="1" dirty="0">
                <a:solidFill>
                  <a:schemeClr val="bg1"/>
                </a:solidFill>
                <a:latin typeface="Times New Roman" panose="02020603050405020304" pitchFamily="18" charset="0"/>
              </a:rPr>
              <a:t> 2020</a:t>
            </a:r>
          </a:p>
        </p:txBody>
      </p:sp>
      <p:sp>
        <p:nvSpPr>
          <p:cNvPr id="6" name="TextBox 5"/>
          <p:cNvSpPr txBox="1"/>
          <p:nvPr/>
        </p:nvSpPr>
        <p:spPr>
          <a:xfrm>
            <a:off x="1682750" y="339090"/>
            <a:ext cx="10280650" cy="1600438"/>
          </a:xfrm>
          <a:prstGeom prst="rect">
            <a:avLst/>
          </a:prstGeom>
          <a:noFill/>
        </p:spPr>
        <p:txBody>
          <a:bodyPr wrap="square" rtlCol="0">
            <a:spAutoFit/>
          </a:bodyPr>
          <a:lstStyle/>
          <a:p>
            <a:r>
              <a:rPr lang="en-US" sz="4000" u="sng" dirty="0" err="1">
                <a:solidFill>
                  <a:srgbClr val="FF0000"/>
                </a:solidFill>
                <a:latin typeface="Times New Roman" panose="02020603050405020304" pitchFamily="18" charset="0"/>
                <a:cs typeface="Times New Roman" panose="02020603050405020304" pitchFamily="18" charset="0"/>
              </a:rPr>
              <a:t>Tiếng</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Việt</a:t>
            </a:r>
            <a:endParaRPr lang="en-US" sz="4000" u="sng" dirty="0">
              <a:solidFill>
                <a:srgbClr val="FF0000"/>
              </a:solidFill>
              <a:latin typeface="Times New Roman" panose="02020603050405020304" pitchFamily="18" charset="0"/>
              <a:cs typeface="Times New Roman" panose="02020603050405020304" pitchFamily="18" charset="0"/>
            </a:endParaRPr>
          </a:p>
          <a:p>
            <a:r>
              <a:rPr lang="en-US" sz="4000" u="sng" dirty="0" err="1">
                <a:solidFill>
                  <a:srgbClr val="FF0000"/>
                </a:solidFill>
                <a:latin typeface="Times New Roman" panose="02020603050405020304" pitchFamily="18" charset="0"/>
                <a:cs typeface="Times New Roman" panose="02020603050405020304" pitchFamily="18" charset="0"/>
              </a:rPr>
              <a:t>Bài</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5A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Thế</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học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sinh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ngoan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T1+2</a:t>
            </a:r>
            <a:r>
              <a:rPr lang="en-US" sz="4000" dirty="0">
                <a:solidFill>
                  <a:srgbClr val="FF0000"/>
                </a:solidFill>
                <a:latin typeface="Times New Roman" panose="02020603050405020304" pitchFamily="18" charset="0"/>
                <a:cs typeface="Times New Roman" panose="02020603050405020304" pitchFamily="18" charset="0"/>
              </a:rPr>
              <a:t>)</a:t>
            </a:r>
          </a:p>
          <a:p>
            <a:endParaRPr lang="en-US" dirty="0"/>
          </a:p>
        </p:txBody>
      </p:sp>
      <p:sp>
        <p:nvSpPr>
          <p:cNvPr id="2" name="Rectangle 1"/>
          <p:cNvSpPr/>
          <p:nvPr/>
        </p:nvSpPr>
        <p:spPr>
          <a:xfrm>
            <a:off x="533400" y="1715185"/>
            <a:ext cx="11591925" cy="4524315"/>
          </a:xfrm>
          <a:prstGeom prst="rect">
            <a:avLst/>
          </a:prstGeom>
        </p:spPr>
        <p:txBody>
          <a:bodyPr wrap="square">
            <a:spAutoFit/>
          </a:bodyPr>
          <a:lstStyle/>
          <a:p>
            <a:pPr>
              <a:spcBef>
                <a:spcPct val="50000"/>
              </a:spcBef>
            </a:pPr>
            <a:r>
              <a:rPr lang="en-US" altLang="en-US" sz="3600" dirty="0">
                <a:solidFill>
                  <a:schemeClr val="accent6">
                    <a:lumMod val="75000"/>
                  </a:schemeClr>
                </a:solidFill>
                <a:latin typeface="Times New Roman" panose="02020603050405020304" pitchFamily="18" charset="0"/>
              </a:rPr>
              <a:t>5. </a:t>
            </a:r>
            <a:r>
              <a:rPr lang="en-US" altLang="en-US" sz="3600" dirty="0" err="1">
                <a:solidFill>
                  <a:schemeClr val="accent6">
                    <a:lumMod val="75000"/>
                  </a:schemeClr>
                </a:solidFill>
                <a:latin typeface="Times New Roman" panose="02020603050405020304" pitchFamily="18" charset="0"/>
              </a:rPr>
              <a:t>Nghe</a:t>
            </a:r>
            <a:r>
              <a:rPr lang="en-US" altLang="en-US" sz="3600" dirty="0">
                <a:solidFill>
                  <a:schemeClr val="accent6">
                    <a:lumMod val="75000"/>
                  </a:schemeClr>
                </a:solidFill>
                <a:latin typeface="Times New Roman" panose="02020603050405020304" pitchFamily="18" charset="0"/>
              </a:rPr>
              <a:t> </a:t>
            </a:r>
            <a:r>
              <a:rPr lang="en-US" altLang="en-US" sz="3600" dirty="0" err="1">
                <a:solidFill>
                  <a:schemeClr val="accent6">
                    <a:lumMod val="75000"/>
                  </a:schemeClr>
                </a:solidFill>
                <a:latin typeface="Times New Roman" panose="02020603050405020304" pitchFamily="18" charset="0"/>
              </a:rPr>
              <a:t>thầy</a:t>
            </a:r>
            <a:r>
              <a:rPr lang="en-US" altLang="en-US" sz="3600" dirty="0">
                <a:solidFill>
                  <a:schemeClr val="accent6">
                    <a:lumMod val="75000"/>
                  </a:schemeClr>
                </a:solidFill>
                <a:latin typeface="Times New Roman" panose="02020603050405020304" pitchFamily="18" charset="0"/>
              </a:rPr>
              <a:t> </a:t>
            </a:r>
            <a:r>
              <a:rPr lang="en-US" altLang="en-US" sz="3600" dirty="0" err="1">
                <a:solidFill>
                  <a:schemeClr val="accent6">
                    <a:lumMod val="75000"/>
                  </a:schemeClr>
                </a:solidFill>
                <a:latin typeface="Times New Roman" panose="02020603050405020304" pitchFamily="18" charset="0"/>
              </a:rPr>
              <a:t>cô</a:t>
            </a:r>
            <a:r>
              <a:rPr lang="en-US" altLang="en-US" sz="3600" dirty="0">
                <a:solidFill>
                  <a:schemeClr val="accent6">
                    <a:lumMod val="75000"/>
                  </a:schemeClr>
                </a:solidFill>
                <a:latin typeface="Times New Roman" panose="02020603050405020304" pitchFamily="18" charset="0"/>
              </a:rPr>
              <a:t> </a:t>
            </a:r>
            <a:r>
              <a:rPr lang="en-US" altLang="en-US" sz="3600" dirty="0" err="1">
                <a:solidFill>
                  <a:schemeClr val="accent6">
                    <a:lumMod val="75000"/>
                  </a:schemeClr>
                </a:solidFill>
                <a:latin typeface="Times New Roman" panose="02020603050405020304" pitchFamily="18" charset="0"/>
              </a:rPr>
              <a:t>đọc</a:t>
            </a:r>
            <a:r>
              <a:rPr lang="en-US" altLang="en-US" sz="3600" dirty="0">
                <a:solidFill>
                  <a:schemeClr val="accent6">
                    <a:lumMod val="75000"/>
                  </a:schemeClr>
                </a:solidFill>
                <a:latin typeface="Times New Roman" panose="02020603050405020304" pitchFamily="18" charset="0"/>
              </a:rPr>
              <a:t> </a:t>
            </a:r>
            <a:r>
              <a:rPr lang="en-US" altLang="en-US" sz="3600" dirty="0" err="1">
                <a:solidFill>
                  <a:schemeClr val="accent6">
                    <a:lumMod val="75000"/>
                  </a:schemeClr>
                </a:solidFill>
                <a:latin typeface="Times New Roman" panose="02020603050405020304" pitchFamily="18" charset="0"/>
              </a:rPr>
              <a:t>mẫu</a:t>
            </a:r>
            <a:r>
              <a:rPr lang="en-US" altLang="en-US" sz="3600" dirty="0">
                <a:solidFill>
                  <a:schemeClr val="accent6">
                    <a:lumMod val="75000"/>
                  </a:schemeClr>
                </a:solidFill>
                <a:latin typeface="Times New Roman" panose="02020603050405020304" pitchFamily="18" charset="0"/>
              </a:rPr>
              <a:t> </a:t>
            </a:r>
            <a:r>
              <a:rPr lang="en-US" altLang="en-US" sz="3600" dirty="0" err="1">
                <a:solidFill>
                  <a:schemeClr val="accent6">
                    <a:lumMod val="75000"/>
                  </a:schemeClr>
                </a:solidFill>
                <a:latin typeface="Times New Roman" panose="02020603050405020304" pitchFamily="18" charset="0"/>
              </a:rPr>
              <a:t>và</a:t>
            </a:r>
            <a:r>
              <a:rPr lang="en-US" altLang="en-US" sz="3600" dirty="0">
                <a:solidFill>
                  <a:schemeClr val="accent6">
                    <a:lumMod val="75000"/>
                  </a:schemeClr>
                </a:solidFill>
                <a:latin typeface="Times New Roman" panose="02020603050405020304" pitchFamily="18" charset="0"/>
              </a:rPr>
              <a:t> </a:t>
            </a:r>
            <a:r>
              <a:rPr lang="en-US" altLang="en-US" sz="3600" dirty="0" err="1">
                <a:solidFill>
                  <a:schemeClr val="accent6">
                    <a:lumMod val="75000"/>
                  </a:schemeClr>
                </a:solidFill>
                <a:latin typeface="Times New Roman" panose="02020603050405020304" pitchFamily="18" charset="0"/>
              </a:rPr>
              <a:t>đọc</a:t>
            </a:r>
            <a:r>
              <a:rPr lang="en-US" altLang="en-US" sz="3600" dirty="0">
                <a:solidFill>
                  <a:schemeClr val="accent6">
                    <a:lumMod val="75000"/>
                  </a:schemeClr>
                </a:solidFill>
                <a:latin typeface="Times New Roman" panose="02020603050405020304" pitchFamily="18" charset="0"/>
              </a:rPr>
              <a:t> </a:t>
            </a:r>
            <a:r>
              <a:rPr lang="en-US" altLang="en-US" sz="3600" dirty="0" err="1">
                <a:solidFill>
                  <a:schemeClr val="accent6">
                    <a:lumMod val="75000"/>
                  </a:schemeClr>
                </a:solidFill>
                <a:latin typeface="Times New Roman" panose="02020603050405020304" pitchFamily="18" charset="0"/>
              </a:rPr>
              <a:t>theo.</a:t>
            </a:r>
            <a:endParaRPr lang="en-US" altLang="en-US" sz="3600" dirty="0">
              <a:solidFill>
                <a:schemeClr val="accent6">
                  <a:lumMod val="75000"/>
                </a:schemeClr>
              </a:solidFill>
              <a:latin typeface="Times New Roman" panose="02020603050405020304" pitchFamily="18" charset="0"/>
            </a:endParaRPr>
          </a:p>
          <a:p>
            <a:pPr>
              <a:spcBef>
                <a:spcPct val="50000"/>
              </a:spcBef>
            </a:pPr>
            <a:r>
              <a:rPr lang="en-US" altLang="en-US" sz="3600" dirty="0" err="1">
                <a:solidFill>
                  <a:srgbClr val="FF0000"/>
                </a:solidFill>
                <a:latin typeface="Times New Roman" panose="02020603050405020304" pitchFamily="18" charset="0"/>
              </a:rPr>
              <a:t>Đọc</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từ</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buồn</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nức</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nở</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nước</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mắt</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mượn</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loay</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hoay</a:t>
            </a:r>
            <a:endParaRPr lang="en-US" altLang="en-US" sz="3600" dirty="0">
              <a:solidFill>
                <a:srgbClr val="FF0000"/>
              </a:solidFill>
              <a:latin typeface="Times New Roman" panose="02020603050405020304" pitchFamily="18" charset="0"/>
            </a:endParaRPr>
          </a:p>
          <a:p>
            <a:pPr>
              <a:spcBef>
                <a:spcPct val="50000"/>
              </a:spcBef>
            </a:pPr>
            <a:r>
              <a:rPr lang="en-US" altLang="en-US" sz="3600" dirty="0" err="1">
                <a:latin typeface="Times New Roman" panose="02020603050405020304" pitchFamily="18" charset="0"/>
              </a:rPr>
              <a:t>Đọc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câu</a:t>
            </a:r>
            <a:r>
              <a:rPr lang="en-US" altLang="en-US" sz="3600" dirty="0">
                <a:latin typeface="Times New Roman" panose="02020603050405020304" pitchFamily="18" charset="0"/>
              </a:rPr>
              <a:t>:</a:t>
            </a:r>
          </a:p>
          <a:p>
            <a:pPr>
              <a:spcBef>
                <a:spcPct val="50000"/>
              </a:spcBef>
            </a:pPr>
            <a:r>
              <a:rPr lang="en-US" altLang="en-US" sz="3600" dirty="0">
                <a:solidFill>
                  <a:srgbClr val="00B050"/>
                </a:solidFill>
                <a:latin typeface="Times New Roman" panose="02020603050405020304" pitchFamily="18" charset="0"/>
              </a:rPr>
              <a:t>+</a:t>
            </a:r>
            <a:r>
              <a:rPr lang="en-US" altLang="en-US" sz="3600" dirty="0" err="1">
                <a:solidFill>
                  <a:srgbClr val="00B050"/>
                </a:solidFill>
                <a:latin typeface="Times New Roman" panose="02020603050405020304" pitchFamily="18" charset="0"/>
              </a:rPr>
              <a:t>Thế</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là</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trong</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lớp</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chỉ</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còn</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mình</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em</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viết</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bút</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chì</a:t>
            </a:r>
            <a:r>
              <a:rPr lang="en-US" altLang="en-US" sz="3600" dirty="0">
                <a:solidFill>
                  <a:srgbClr val="00B050"/>
                </a:solidFill>
                <a:latin typeface="Times New Roman" panose="02020603050405020304" pitchFamily="18" charset="0"/>
              </a:rPr>
              <a:t>.</a:t>
            </a:r>
          </a:p>
          <a:p>
            <a:pPr>
              <a:spcBef>
                <a:spcPct val="50000"/>
              </a:spcBef>
            </a:pP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Nhưng</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hôm</a:t>
            </a:r>
            <a:r>
              <a:rPr lang="en-US" altLang="en-US" sz="3600" dirty="0">
                <a:solidFill>
                  <a:srgbClr val="00B050"/>
                </a:solidFill>
                <a:latin typeface="Times New Roman" panose="02020603050405020304" pitchFamily="18" charset="0"/>
              </a:rPr>
              <a:t> nay </a:t>
            </a:r>
            <a:r>
              <a:rPr lang="en-US" altLang="en-US" sz="3600" dirty="0" err="1">
                <a:solidFill>
                  <a:srgbClr val="00B050"/>
                </a:solidFill>
                <a:latin typeface="Times New Roman" panose="02020603050405020304" pitchFamily="18" charset="0"/>
              </a:rPr>
              <a:t>cô</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cũng</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định</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cho</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em</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viết</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bút</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mực</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vì</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em</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viết</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khá</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rồi</a:t>
            </a:r>
            <a:r>
              <a:rPr lang="en-US" altLang="en-US" sz="3600" dirty="0">
                <a:solidFill>
                  <a:srgbClr val="00B050"/>
                </a:solidFill>
                <a:latin typeface="Times New Roman" panose="02020603050405020304" pitchFamily="18" charset="0"/>
              </a:rPr>
              <a:t>. </a:t>
            </a:r>
          </a:p>
        </p:txBody>
      </p:sp>
      <p:cxnSp>
        <p:nvCxnSpPr>
          <p:cNvPr id="5" name="Straight Connector 4"/>
          <p:cNvCxnSpPr/>
          <p:nvPr/>
        </p:nvCxnSpPr>
        <p:spPr>
          <a:xfrm flipH="1">
            <a:off x="3819525" y="4162425"/>
            <a:ext cx="219075" cy="6477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6953250" y="4162425"/>
            <a:ext cx="219075" cy="6477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9215436" y="4152900"/>
            <a:ext cx="219075" cy="6477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9320212" y="4162425"/>
            <a:ext cx="219075" cy="6477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3929062" y="5019675"/>
            <a:ext cx="219075" cy="6477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10287000" y="5019675"/>
            <a:ext cx="219075" cy="6477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H="1">
            <a:off x="2867025" y="5591800"/>
            <a:ext cx="219075" cy="6477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H="1">
            <a:off x="2976562" y="5591800"/>
            <a:ext cx="219075" cy="6477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6093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TotalTime>
  <Words>2733</Words>
  <Application>Microsoft Office PowerPoint</Application>
  <PresentationFormat>Widescreen</PresentationFormat>
  <Paragraphs>435</Paragraphs>
  <Slides>64</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64</vt:i4>
      </vt:variant>
    </vt:vector>
  </HeadingPairs>
  <TitlesOfParts>
    <vt:vector size="76" baseType="lpstr">
      <vt:lpstr>.VnArial</vt:lpstr>
      <vt:lpstr>.VnAristote</vt:lpstr>
      <vt:lpstr>.VnCommercial Script</vt:lpstr>
      <vt:lpstr>.VnShelley Allegro</vt:lpstr>
      <vt:lpstr>.VnTime</vt:lpstr>
      <vt:lpstr>Arial</vt:lpstr>
      <vt:lpstr>Calibri</vt:lpstr>
      <vt:lpstr>Calibri Light</vt:lpstr>
      <vt:lpstr>HP001 4 hàng</vt:lpstr>
      <vt:lpstr>open sans</vt:lpstr>
      <vt:lpstr>Times New Roman</vt:lpstr>
      <vt:lpstr>Office Theme</vt:lpstr>
      <vt:lpstr>PowerPoint Presentation</vt:lpstr>
      <vt:lpstr>PowerPoint Presentation</vt:lpstr>
      <vt:lpstr>PowerPoint Presentation</vt:lpstr>
      <vt:lpstr>      a. Bức tranh vẽ cảnh trường học tiểu học. Trong tranh, các bậc phụ huynh đưa con em của mình đến trường đi học. Quang cảnh trường rất đông vui và nhộn nhịp. b. Đặt tên cho bức tranh: Ngày hội học sinh đến trường.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Kiểm tra bài cũ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bình thái</cp:lastModifiedBy>
  <cp:revision>91</cp:revision>
  <dcterms:created xsi:type="dcterms:W3CDTF">2020-10-04T00:31:22Z</dcterms:created>
  <dcterms:modified xsi:type="dcterms:W3CDTF">2020-11-12T08:00:26Z</dcterms:modified>
</cp:coreProperties>
</file>