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377" r:id="rId3"/>
    <p:sldId id="442" r:id="rId4"/>
    <p:sldId id="426" r:id="rId5"/>
    <p:sldId id="425" r:id="rId6"/>
    <p:sldId id="443" r:id="rId7"/>
    <p:sldId id="431" r:id="rId8"/>
    <p:sldId id="3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39E"/>
    <a:srgbClr val="66FF99"/>
    <a:srgbClr val="FFFFFF"/>
    <a:srgbClr val="FFCCFF"/>
    <a:srgbClr val="CCFFFF"/>
    <a:srgbClr val="FFC945"/>
    <a:srgbClr val="0077C1"/>
    <a:srgbClr val="F48823"/>
    <a:srgbClr val="037FF3"/>
    <a:srgbClr val="0B8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98"/>
  </p:normalViewPr>
  <p:slideViewPr>
    <p:cSldViewPr>
      <p:cViewPr varScale="1">
        <p:scale>
          <a:sx n="82" d="100"/>
          <a:sy n="82" d="100"/>
        </p:scale>
        <p:origin x="691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5BB24-037E-4466-9CC4-ADCD4D3EB097}" type="datetimeFigureOut">
              <a:rPr lang="en-US" smtClean="0"/>
              <a:pPr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A3734-37C1-48F5-BBBB-AD9EC41883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19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86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92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5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27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7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47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74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6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59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33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87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68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90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171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5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1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2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0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3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3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4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3ED0-8CCD-4F3E-A7DA-1930628759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55E8-8BC3-4028-B952-E2829EBA5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7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A3ED0-8CCD-4F3E-A7DA-1930628759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55E8-8BC3-4028-B952-E2829EBA5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8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D864D30-42DC-4542-81D3-4F58E77782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39FA429-E65A-414F-8F01-96CAD2782B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5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52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8" y="0"/>
            <a:ext cx="12165842" cy="1507509"/>
          </a:xfrm>
          <a:solidFill>
            <a:srgbClr val="31C39E"/>
          </a:solidFill>
        </p:spPr>
        <p:txBody>
          <a:bodyPr>
            <a:normAutofit/>
          </a:bodyPr>
          <a:lstStyle/>
          <a:p>
            <a:r>
              <a:rPr lang="en-US" sz="6600" b="1" dirty="0"/>
              <a:t>            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07509"/>
            <a:ext cx="6248401" cy="53175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r="2415"/>
          <a:stretch/>
        </p:blipFill>
        <p:spPr>
          <a:xfrm>
            <a:off x="13647" y="1502391"/>
            <a:ext cx="5929953" cy="535560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1" y="1"/>
            <a:ext cx="1719619" cy="1509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0911" y="76200"/>
            <a:ext cx="9207689" cy="132343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Cộng</a:t>
            </a:r>
            <a:r>
              <a:rPr lang="en-US" sz="80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trong</a:t>
            </a:r>
            <a:r>
              <a:rPr lang="en-US" sz="80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phạm</a:t>
            </a:r>
            <a:r>
              <a:rPr lang="en-US" sz="80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vi 6</a:t>
            </a:r>
          </a:p>
        </p:txBody>
      </p:sp>
    </p:spTree>
    <p:extLst>
      <p:ext uri="{BB962C8B-B14F-4D97-AF65-F5344CB8AC3E}">
        <p14:creationId xmlns:p14="http://schemas.microsoft.com/office/powerpoint/2010/main" val="4228477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15" y="740806"/>
            <a:ext cx="7837970" cy="43723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57805" y="2379306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57225"/>
            <a:ext cx="714375" cy="7143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19533" y="2379306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6406" y="2379306"/>
            <a:ext cx="548640" cy="54864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9550" y="2379306"/>
            <a:ext cx="548640" cy="54864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86261" y="2450397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6409" y="245039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44079" y="2450397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50529" y="245039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68199" y="2450397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96855" y="5113176"/>
            <a:ext cx="548640" cy="54864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53728" y="5113176"/>
            <a:ext cx="548640" cy="54864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06872" y="5113176"/>
            <a:ext cx="548640" cy="548640"/>
          </a:xfrm>
          <a:prstGeom prst="rect">
            <a:avLst/>
          </a:prstGeom>
          <a:solidFill>
            <a:srgbClr val="42C8F4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35127" y="5113176"/>
            <a:ext cx="548640" cy="54864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97215" y="5113176"/>
            <a:ext cx="548640" cy="54864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54088" y="5113176"/>
            <a:ext cx="548640" cy="548640"/>
          </a:xfrm>
          <a:prstGeom prst="rect">
            <a:avLst/>
          </a:prstGeom>
          <a:solidFill>
            <a:srgbClr val="42C8F4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07232" y="5113176"/>
            <a:ext cx="548640" cy="548640"/>
          </a:xfrm>
          <a:prstGeom prst="rect">
            <a:avLst/>
          </a:prstGeom>
          <a:solidFill>
            <a:srgbClr val="42C8F4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35487" y="5113176"/>
            <a:ext cx="548640" cy="54864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5023" y="5822302"/>
            <a:ext cx="17027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+ 3 = 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91657" y="5822302"/>
            <a:ext cx="17027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+ 2 = 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90800" y="5822302"/>
            <a:ext cx="428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93332" y="5822302"/>
            <a:ext cx="3582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17453" y="5822302"/>
            <a:ext cx="457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35456" y="5820436"/>
            <a:ext cx="5480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42469" y="5831388"/>
            <a:ext cx="312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171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15" y="228600"/>
            <a:ext cx="7837970" cy="4372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305195"/>
            <a:ext cx="714375" cy="7143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66389" y="2027276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9533" y="2027276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6406" y="2027276"/>
            <a:ext cx="548640" cy="54864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9550" y="2027276"/>
            <a:ext cx="548640" cy="54864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86261" y="2098367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26409" y="209836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44079" y="2098367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50529" y="2098367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68199" y="2098367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81128" y="4572000"/>
            <a:ext cx="548640" cy="54864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38001" y="4572000"/>
            <a:ext cx="548640" cy="54864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91145" y="4572000"/>
            <a:ext cx="548640" cy="548640"/>
          </a:xfrm>
          <a:prstGeom prst="rect">
            <a:avLst/>
          </a:prstGeom>
          <a:solidFill>
            <a:srgbClr val="42C8F4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19400" y="4572000"/>
            <a:ext cx="548640" cy="54864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81488" y="4572000"/>
            <a:ext cx="548640" cy="54864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38361" y="4572000"/>
            <a:ext cx="548640" cy="548640"/>
          </a:xfrm>
          <a:prstGeom prst="rect">
            <a:avLst/>
          </a:prstGeom>
          <a:solidFill>
            <a:srgbClr val="42C8F4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91505" y="4572000"/>
            <a:ext cx="548640" cy="548640"/>
          </a:xfrm>
          <a:prstGeom prst="rect">
            <a:avLst/>
          </a:prstGeom>
          <a:solidFill>
            <a:srgbClr val="42C8F4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19760" y="4572000"/>
            <a:ext cx="548640" cy="548640"/>
          </a:xfrm>
          <a:prstGeom prst="rect">
            <a:avLst/>
          </a:prstGeom>
          <a:solidFill>
            <a:srgbClr val="FECA07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53896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29000" y="5410200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86200" y="53896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02734" y="5410200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24914" y="541020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95600" y="5978604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29000" y="59992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86200" y="5978604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02734" y="59992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24914" y="5999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74020" y="541020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707420" y="5430798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64620" y="5410200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681154" y="5430798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203334" y="5430798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Oval 2"/>
          <p:cNvSpPr/>
          <p:nvPr/>
        </p:nvSpPr>
        <p:spPr>
          <a:xfrm>
            <a:off x="2514600" y="4267200"/>
            <a:ext cx="3098296" cy="11148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807704" y="4267200"/>
            <a:ext cx="3098296" cy="11148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2" grpId="0"/>
      <p:bldP spid="13" grpId="0"/>
      <p:bldP spid="14" grpId="0"/>
      <p:bldP spid="15" grpId="0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3" grpId="0" animBg="1"/>
      <p:bldP spid="3" grpId="1" animBg="1"/>
      <p:bldP spid="44" grpId="0" animBg="1"/>
      <p:bldP spid="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8" y="0"/>
            <a:ext cx="12165842" cy="1507509"/>
          </a:xfrm>
          <a:solidFill>
            <a:srgbClr val="31C39E"/>
          </a:solidFill>
        </p:spPr>
        <p:txBody>
          <a:bodyPr>
            <a:normAutofit/>
          </a:bodyPr>
          <a:lstStyle/>
          <a:p>
            <a:r>
              <a:rPr lang="en-US" sz="6600" b="1" dirty="0"/>
              <a:t>            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07509"/>
            <a:ext cx="6248401" cy="531750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r="2415"/>
          <a:stretch/>
        </p:blipFill>
        <p:spPr>
          <a:xfrm>
            <a:off x="13647" y="1502391"/>
            <a:ext cx="5929953" cy="535560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84" y="-13648"/>
            <a:ext cx="1719619" cy="1509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76200"/>
            <a:ext cx="4788089" cy="132343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LUYỆN TẬP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433" y="0"/>
            <a:ext cx="1600647" cy="1463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9315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ounded Rectangular Callout 108"/>
          <p:cNvSpPr/>
          <p:nvPr/>
        </p:nvSpPr>
        <p:spPr>
          <a:xfrm>
            <a:off x="7849206" y="3291564"/>
            <a:ext cx="2178714" cy="980638"/>
          </a:xfrm>
          <a:prstGeom prst="wedgeRoundRectCallout">
            <a:avLst>
              <a:gd name="adj1" fmla="val -6572"/>
              <a:gd name="adj2" fmla="val 7003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94" y="381000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9028" y="394387"/>
            <a:ext cx="694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94" y="381000"/>
            <a:ext cx="714375" cy="714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5369" y="1203368"/>
            <a:ext cx="1463040" cy="756489"/>
          </a:xfrm>
          <a:prstGeom prst="rect">
            <a:avLst/>
          </a:prstGeom>
          <a:solidFill>
            <a:srgbClr val="FFE233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9181" y="133445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+ 1 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32633" y="1332911"/>
            <a:ext cx="86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38172" y="1206107"/>
            <a:ext cx="1463040" cy="756489"/>
          </a:xfrm>
          <a:prstGeom prst="rect">
            <a:avLst/>
          </a:prstGeom>
          <a:solidFill>
            <a:srgbClr val="FFCB25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98409" y="1201828"/>
            <a:ext cx="1463040" cy="756489"/>
          </a:xfrm>
          <a:prstGeom prst="rect">
            <a:avLst/>
          </a:prstGeom>
          <a:solidFill>
            <a:srgbClr val="FFCB25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64480" y="1204005"/>
            <a:ext cx="1463040" cy="756489"/>
          </a:xfrm>
          <a:prstGeom prst="rect">
            <a:avLst/>
          </a:prstGeom>
          <a:solidFill>
            <a:srgbClr val="FFE233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99655" y="1206107"/>
            <a:ext cx="1463040" cy="756489"/>
          </a:xfrm>
          <a:prstGeom prst="rect">
            <a:avLst/>
          </a:prstGeom>
          <a:solidFill>
            <a:srgbClr val="FFE233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35369" y="1954040"/>
            <a:ext cx="1463040" cy="756489"/>
          </a:xfrm>
          <a:prstGeom prst="rect">
            <a:avLst/>
          </a:prstGeom>
          <a:solidFill>
            <a:srgbClr val="FFCB25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59181" y="2085122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+ 1 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32633" y="2083583"/>
            <a:ext cx="86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38172" y="1956778"/>
            <a:ext cx="1463040" cy="756489"/>
          </a:xfrm>
          <a:prstGeom prst="rect">
            <a:avLst/>
          </a:prstGeom>
          <a:solidFill>
            <a:srgbClr val="FFE233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98409" y="1952500"/>
            <a:ext cx="1463040" cy="756489"/>
          </a:xfrm>
          <a:prstGeom prst="rect">
            <a:avLst/>
          </a:prstGeom>
          <a:solidFill>
            <a:srgbClr val="FFE233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64480" y="1954677"/>
            <a:ext cx="1463040" cy="756489"/>
          </a:xfrm>
          <a:prstGeom prst="rect">
            <a:avLst/>
          </a:prstGeom>
          <a:solidFill>
            <a:srgbClr val="FFCB25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35369" y="2700357"/>
            <a:ext cx="1463040" cy="756489"/>
          </a:xfrm>
          <a:prstGeom prst="rect">
            <a:avLst/>
          </a:prstGeom>
          <a:solidFill>
            <a:srgbClr val="FFE233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59181" y="2831439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+ 1 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32633" y="2829900"/>
            <a:ext cx="86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898409" y="2698817"/>
            <a:ext cx="1463040" cy="756489"/>
          </a:xfrm>
          <a:prstGeom prst="rect">
            <a:avLst/>
          </a:prstGeom>
          <a:solidFill>
            <a:srgbClr val="FFCB25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364480" y="2700994"/>
            <a:ext cx="1463040" cy="756489"/>
          </a:xfrm>
          <a:prstGeom prst="rect">
            <a:avLst/>
          </a:prstGeom>
          <a:solidFill>
            <a:srgbClr val="FFE233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435369" y="3456055"/>
            <a:ext cx="1463040" cy="756489"/>
          </a:xfrm>
          <a:prstGeom prst="rect">
            <a:avLst/>
          </a:prstGeom>
          <a:solidFill>
            <a:srgbClr val="FFCB25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59181" y="3587136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+ 1 =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532633" y="3585598"/>
            <a:ext cx="86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98409" y="3454514"/>
            <a:ext cx="1463040" cy="756489"/>
          </a:xfrm>
          <a:prstGeom prst="rect">
            <a:avLst/>
          </a:prstGeom>
          <a:solidFill>
            <a:srgbClr val="FFE233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435369" y="4211752"/>
            <a:ext cx="1463040" cy="756489"/>
          </a:xfrm>
          <a:prstGeom prst="rect">
            <a:avLst/>
          </a:prstGeom>
          <a:solidFill>
            <a:srgbClr val="FFE233"/>
          </a:solidFill>
          <a:ln w="38100">
            <a:solidFill>
              <a:srgbClr val="CB7B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59181" y="4342834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+ 1 =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32633" y="4341295"/>
            <a:ext cx="86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01441" y="133445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+ 2 =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74893" y="1332911"/>
            <a:ext cx="86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356878" y="133445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+ 3 =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30330" y="1332911"/>
            <a:ext cx="86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846366" y="133445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+ 4 =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919818" y="1332911"/>
            <a:ext cx="86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301803" y="133445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+ 5 =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375255" y="1332911"/>
            <a:ext cx="86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898410" y="2098226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+ 2 =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971862" y="2096687"/>
            <a:ext cx="86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53847" y="2098226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+ 3 =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27299" y="2096687"/>
            <a:ext cx="86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98410" y="2860463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+ 2 =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71862" y="2858924"/>
            <a:ext cx="86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53847" y="2860463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+ 3 =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427299" y="2858924"/>
            <a:ext cx="86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838173" y="2098226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+ 4 =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911625" y="2096687"/>
            <a:ext cx="86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908570" y="3598133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+ 2 =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982022" y="3596594"/>
            <a:ext cx="86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32646" y="1955100"/>
            <a:ext cx="5852160" cy="3021543"/>
            <a:chOff x="3159383" y="4926603"/>
            <a:chExt cx="5852160" cy="3021543"/>
          </a:xfrm>
        </p:grpSpPr>
        <p:sp>
          <p:nvSpPr>
            <p:cNvPr id="78" name="Rectangle 77"/>
            <p:cNvSpPr/>
            <p:nvPr/>
          </p:nvSpPr>
          <p:spPr>
            <a:xfrm>
              <a:off x="4622423" y="4926603"/>
              <a:ext cx="1463040" cy="756489"/>
            </a:xfrm>
            <a:prstGeom prst="rect">
              <a:avLst/>
            </a:prstGeom>
            <a:solidFill>
              <a:srgbClr val="FFE233"/>
            </a:solidFill>
            <a:ln w="38100">
              <a:solidFill>
                <a:srgbClr val="CB7B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159383" y="4926604"/>
              <a:ext cx="1463040" cy="756489"/>
            </a:xfrm>
            <a:prstGeom prst="rect">
              <a:avLst/>
            </a:prstGeom>
            <a:solidFill>
              <a:srgbClr val="FFCB25"/>
            </a:solidFill>
            <a:ln w="38100">
              <a:solidFill>
                <a:srgbClr val="CB7B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548503" y="4926603"/>
              <a:ext cx="1463040" cy="756489"/>
            </a:xfrm>
            <a:prstGeom prst="rect">
              <a:avLst/>
            </a:prstGeom>
            <a:solidFill>
              <a:srgbClr val="FFE233"/>
            </a:solidFill>
            <a:ln w="38100">
              <a:solidFill>
                <a:srgbClr val="CB7B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085463" y="4926604"/>
              <a:ext cx="1463040" cy="756489"/>
            </a:xfrm>
            <a:prstGeom prst="rect">
              <a:avLst/>
            </a:prstGeom>
            <a:solidFill>
              <a:srgbClr val="FFCB25"/>
            </a:solidFill>
            <a:ln w="38100">
              <a:solidFill>
                <a:srgbClr val="CB7B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622423" y="5680886"/>
              <a:ext cx="1463040" cy="756489"/>
            </a:xfrm>
            <a:prstGeom prst="rect">
              <a:avLst/>
            </a:prstGeom>
            <a:solidFill>
              <a:srgbClr val="FFCB25"/>
            </a:solidFill>
            <a:ln w="38100">
              <a:solidFill>
                <a:srgbClr val="CB7B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159383" y="5680887"/>
              <a:ext cx="1463040" cy="756489"/>
            </a:xfrm>
            <a:prstGeom prst="rect">
              <a:avLst/>
            </a:prstGeom>
            <a:solidFill>
              <a:srgbClr val="FFE233"/>
            </a:solidFill>
            <a:ln w="38100">
              <a:solidFill>
                <a:srgbClr val="CB7B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085463" y="5680887"/>
              <a:ext cx="1463040" cy="756489"/>
            </a:xfrm>
            <a:prstGeom prst="rect">
              <a:avLst/>
            </a:prstGeom>
            <a:solidFill>
              <a:srgbClr val="FFE233"/>
            </a:solidFill>
            <a:ln w="38100">
              <a:solidFill>
                <a:srgbClr val="CB7B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622423" y="6437374"/>
              <a:ext cx="1463040" cy="756489"/>
            </a:xfrm>
            <a:prstGeom prst="rect">
              <a:avLst/>
            </a:prstGeom>
            <a:solidFill>
              <a:srgbClr val="FFE233"/>
            </a:solidFill>
            <a:ln w="38100">
              <a:solidFill>
                <a:srgbClr val="CB7B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159383" y="6437375"/>
              <a:ext cx="1463040" cy="756489"/>
            </a:xfrm>
            <a:prstGeom prst="rect">
              <a:avLst/>
            </a:prstGeom>
            <a:solidFill>
              <a:srgbClr val="FFCB25"/>
            </a:solidFill>
            <a:ln w="38100">
              <a:solidFill>
                <a:srgbClr val="CB7B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159383" y="7191657"/>
              <a:ext cx="1463040" cy="756489"/>
            </a:xfrm>
            <a:prstGeom prst="rect">
              <a:avLst/>
            </a:prstGeom>
            <a:solidFill>
              <a:srgbClr val="FFE233"/>
            </a:solidFill>
            <a:ln w="38100">
              <a:solidFill>
                <a:srgbClr val="CB7B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94443" y="1205074"/>
            <a:ext cx="5856828" cy="3009385"/>
            <a:chOff x="5627216" y="2870986"/>
            <a:chExt cx="5856828" cy="3009385"/>
          </a:xfrm>
        </p:grpSpPr>
        <p:sp>
          <p:nvSpPr>
            <p:cNvPr id="98" name="Rectangle 97"/>
            <p:cNvSpPr/>
            <p:nvPr/>
          </p:nvSpPr>
          <p:spPr>
            <a:xfrm>
              <a:off x="5627216" y="2871196"/>
              <a:ext cx="1463040" cy="756489"/>
            </a:xfrm>
            <a:prstGeom prst="rect">
              <a:avLst/>
            </a:prstGeom>
            <a:solidFill>
              <a:srgbClr val="FFCB25"/>
            </a:solidFill>
            <a:ln w="38100">
              <a:solidFill>
                <a:srgbClr val="CB7B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27216" y="3621868"/>
              <a:ext cx="1463040" cy="756489"/>
            </a:xfrm>
            <a:prstGeom prst="rect">
              <a:avLst/>
            </a:prstGeom>
            <a:solidFill>
              <a:srgbClr val="FFE233"/>
            </a:solidFill>
            <a:ln w="38100">
              <a:solidFill>
                <a:srgbClr val="CB7B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627216" y="4368185"/>
              <a:ext cx="1463040" cy="756489"/>
            </a:xfrm>
            <a:prstGeom prst="rect">
              <a:avLst/>
            </a:prstGeom>
            <a:solidFill>
              <a:srgbClr val="FFCB25"/>
            </a:solidFill>
            <a:ln w="38100">
              <a:solidFill>
                <a:srgbClr val="CB7B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627216" y="5123882"/>
              <a:ext cx="1463040" cy="756489"/>
            </a:xfrm>
            <a:prstGeom prst="rect">
              <a:avLst/>
            </a:prstGeom>
            <a:solidFill>
              <a:srgbClr val="FFE233"/>
            </a:solidFill>
            <a:ln w="38100">
              <a:solidFill>
                <a:srgbClr val="CB7B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090256" y="2871196"/>
              <a:ext cx="1463040" cy="756489"/>
            </a:xfrm>
            <a:prstGeom prst="rect">
              <a:avLst/>
            </a:prstGeom>
            <a:solidFill>
              <a:srgbClr val="FFE233"/>
            </a:solidFill>
            <a:ln w="38100">
              <a:solidFill>
                <a:srgbClr val="CB7B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090256" y="3621868"/>
              <a:ext cx="1463040" cy="756489"/>
            </a:xfrm>
            <a:prstGeom prst="rect">
              <a:avLst/>
            </a:prstGeom>
            <a:solidFill>
              <a:srgbClr val="FFCB25"/>
            </a:solidFill>
            <a:ln w="38100">
              <a:solidFill>
                <a:srgbClr val="CB7B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090256" y="4368185"/>
              <a:ext cx="1463040" cy="756489"/>
            </a:xfrm>
            <a:prstGeom prst="rect">
              <a:avLst/>
            </a:prstGeom>
            <a:solidFill>
              <a:srgbClr val="FFE233"/>
            </a:solidFill>
            <a:ln w="38100">
              <a:solidFill>
                <a:srgbClr val="CB7B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8545122" y="2870986"/>
              <a:ext cx="1463040" cy="756489"/>
            </a:xfrm>
            <a:prstGeom prst="rect">
              <a:avLst/>
            </a:prstGeom>
            <a:solidFill>
              <a:srgbClr val="FFCB25"/>
            </a:solidFill>
            <a:ln w="38100">
              <a:solidFill>
                <a:srgbClr val="CB7B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8553296" y="3621868"/>
              <a:ext cx="1463040" cy="756489"/>
            </a:xfrm>
            <a:prstGeom prst="rect">
              <a:avLst/>
            </a:prstGeom>
            <a:solidFill>
              <a:srgbClr val="FFE233"/>
            </a:solidFill>
            <a:ln w="38100">
              <a:solidFill>
                <a:srgbClr val="CB7B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0021004" y="2871196"/>
              <a:ext cx="1463040" cy="756489"/>
            </a:xfrm>
            <a:prstGeom prst="rect">
              <a:avLst/>
            </a:prstGeom>
            <a:solidFill>
              <a:srgbClr val="FFE233"/>
            </a:solidFill>
            <a:ln w="38100">
              <a:solidFill>
                <a:srgbClr val="CB7B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00" y="4428868"/>
            <a:ext cx="3157267" cy="1964927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4162339" y="4572127"/>
            <a:ext cx="2264960" cy="1186361"/>
          </a:xfrm>
          <a:prstGeom prst="wedgeRoundRectCallout">
            <a:avLst>
              <a:gd name="adj1" fmla="val 63742"/>
              <a:gd name="adj2" fmla="val 850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0403" y="4578155"/>
            <a:ext cx="2256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886799" y="3307095"/>
            <a:ext cx="225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886799" y="3759433"/>
            <a:ext cx="2256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2435369" y="3462478"/>
            <a:ext cx="1454977" cy="7545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917716" y="2715652"/>
            <a:ext cx="1454977" cy="7545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365729" y="1968435"/>
            <a:ext cx="1454977" cy="7545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834027" y="1226648"/>
            <a:ext cx="1454977" cy="7545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668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75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375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75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375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75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375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75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375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31" grpId="0"/>
      <p:bldP spid="31" grpId="1"/>
      <p:bldP spid="31" grpId="2"/>
      <p:bldP spid="22" grpId="0"/>
      <p:bldP spid="22" grpId="1"/>
      <p:bldP spid="22" grpId="2"/>
      <p:bldP spid="44" grpId="0"/>
      <p:bldP spid="44" grpId="1"/>
      <p:bldP spid="44" grpId="2"/>
      <p:bldP spid="53" grpId="0"/>
      <p:bldP spid="53" grpId="1"/>
      <p:bldP spid="53" grpId="2"/>
      <p:bldP spid="57" grpId="0"/>
      <p:bldP spid="57" grpId="1"/>
      <p:bldP spid="57" grpId="2"/>
      <p:bldP spid="59" grpId="0"/>
      <p:bldP spid="59" grpId="1"/>
      <p:bldP spid="59" grpId="2"/>
      <p:bldP spid="61" grpId="0"/>
      <p:bldP spid="61" grpId="1"/>
      <p:bldP spid="61" grpId="2"/>
      <p:bldP spid="63" grpId="0"/>
      <p:bldP spid="63" grpId="1"/>
      <p:bldP spid="63" grpId="2"/>
      <p:bldP spid="65" grpId="0"/>
      <p:bldP spid="65" grpId="1"/>
      <p:bldP spid="65" grpId="2"/>
      <p:bldP spid="67" grpId="0"/>
      <p:bldP spid="67" grpId="1"/>
      <p:bldP spid="67" grpId="2"/>
      <p:bldP spid="69" grpId="0"/>
      <p:bldP spid="69" grpId="1"/>
      <p:bldP spid="69" grpId="2"/>
      <p:bldP spid="71" grpId="0"/>
      <p:bldP spid="71" grpId="1"/>
      <p:bldP spid="71" grpId="2"/>
      <p:bldP spid="73" grpId="0"/>
      <p:bldP spid="73" grpId="1"/>
      <p:bldP spid="73" grpId="2"/>
      <p:bldP spid="75" grpId="0"/>
      <p:bldP spid="75" grpId="1"/>
      <p:bldP spid="75" grpId="2"/>
      <p:bldP spid="77" grpId="0"/>
      <p:bldP spid="77" grpId="1"/>
      <p:bldP spid="77" grpId="2"/>
      <p:bldP spid="12" grpId="0" animBg="1"/>
      <p:bldP spid="13" grpId="0"/>
      <p:bldP spid="108" grpId="0"/>
      <p:bldP spid="110" grpId="0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26" grpId="0" animBg="1"/>
      <p:bldP spid="1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039"/>
            <a:ext cx="12192000" cy="67659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38600" y="1447800"/>
            <a:ext cx="3200400" cy="6858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ĐĂNG KÍ - SUBSCRIBE</a:t>
            </a:r>
          </a:p>
        </p:txBody>
      </p:sp>
    </p:spTree>
    <p:extLst>
      <p:ext uri="{BB962C8B-B14F-4D97-AF65-F5344CB8AC3E}">
        <p14:creationId xmlns:p14="http://schemas.microsoft.com/office/powerpoint/2010/main" val="36871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</TotalTime>
  <Words>163</Words>
  <Application>Microsoft Office PowerPoint</Application>
  <PresentationFormat>Widescreen</PresentationFormat>
  <Paragraphs>75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Office Theme</vt:lpstr>
      <vt:lpstr>6</vt:lpstr>
      <vt:lpstr>              </vt:lpstr>
      <vt:lpstr>PowerPoint Presentation</vt:lpstr>
      <vt:lpstr>PowerPoint Presentation</vt:lpstr>
      <vt:lpstr>        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TÀI LIỆU TẬP HUẤN  MÔN TOÁN LỚP 1</dc:title>
  <dc:creator>npanh</dc:creator>
  <cp:lastModifiedBy>ADMIN</cp:lastModifiedBy>
  <cp:revision>210</cp:revision>
  <dcterms:created xsi:type="dcterms:W3CDTF">2020-02-17T08:36:11Z</dcterms:created>
  <dcterms:modified xsi:type="dcterms:W3CDTF">2020-10-22T07:38:26Z</dcterms:modified>
</cp:coreProperties>
</file>