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306" r:id="rId4"/>
    <p:sldId id="257" r:id="rId5"/>
    <p:sldId id="258" r:id="rId6"/>
    <p:sldId id="303" r:id="rId7"/>
    <p:sldId id="304" r:id="rId8"/>
    <p:sldId id="275" r:id="rId9"/>
    <p:sldId id="313" r:id="rId10"/>
    <p:sldId id="314" r:id="rId11"/>
    <p:sldId id="273" r:id="rId12"/>
    <p:sldId id="320" r:id="rId13"/>
    <p:sldId id="308" r:id="rId14"/>
    <p:sldId id="309" r:id="rId15"/>
    <p:sldId id="262" r:id="rId16"/>
    <p:sldId id="311" r:id="rId17"/>
    <p:sldId id="318" r:id="rId18"/>
    <p:sldId id="276" r:id="rId19"/>
    <p:sldId id="274" r:id="rId20"/>
    <p:sldId id="302" r:id="rId21"/>
    <p:sldId id="315" r:id="rId22"/>
    <p:sldId id="31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5B3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1080" y="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42FB3-8C93-4908-AA33-F5AF91C64F42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8EFA1-43F1-4A2B-A46D-FDB2AD3945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87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897C8A-2CE7-4897-ACD9-17EA769945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37449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1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7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10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17C9B9-527A-4EA5-A2E9-18CC1CD785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452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19279-F15F-43E9-86ED-C406860802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048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668FF8-FD6F-4417-9405-377A707205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972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8D9268-82CB-4FE6-8805-03668DFB6F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613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CA84F-C0FC-40EA-A313-9282CDB9E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099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33D15-B615-418C-AE53-971C8851E1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189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26EE5F-63A1-4DF2-9AEC-D5F243B9EF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75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4B5FAB-DFF3-49AA-91EE-DCD576CCE9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51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87034-46C7-4B96-AB28-A5C5D2B903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985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6AAAD-EB5B-4CA0-9F20-D5066A0C72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546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EC9B2B-7FB9-4BD7-BEF1-62E1CDAE60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402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8706-0EF9-4552-8358-8266BEBE0FE7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3FBFB-2138-40DF-8B32-70A0CD23B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42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8706-0EF9-4552-8358-8266BEBE0FE7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3FBFB-2138-40DF-8B32-70A0CD23B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09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8706-0EF9-4552-8358-8266BEBE0FE7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3FBFB-2138-40DF-8B32-70A0CD23B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43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8706-0EF9-4552-8358-8266BEBE0FE7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3FBFB-2138-40DF-8B32-70A0CD23B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66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8706-0EF9-4552-8358-8266BEBE0FE7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3FBFB-2138-40DF-8B32-70A0CD23B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89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8706-0EF9-4552-8358-8266BEBE0FE7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3FBFB-2138-40DF-8B32-70A0CD23B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21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8706-0EF9-4552-8358-8266BEBE0FE7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3FBFB-2138-40DF-8B32-70A0CD23B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4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33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8706-0EF9-4552-8358-8266BEBE0FE7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3FBFB-2138-40DF-8B32-70A0CD23B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6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8706-0EF9-4552-8358-8266BEBE0FE7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3FBFB-2138-40DF-8B32-70A0CD23B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35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8706-0EF9-4552-8358-8266BEBE0FE7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3FBFB-2138-40DF-8B32-70A0CD23B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804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8706-0EF9-4552-8358-8266BEBE0FE7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3FBFB-2138-40DF-8B32-70A0CD23B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7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7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13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3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53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91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35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B1DA308-CABA-476C-9FFE-2C2E1EFF67A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9" descr="hoa huong duo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92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B8706-0EF9-4552-8358-8266BEBE0FE7}" type="datetimeFigureOut">
              <a:rPr lang="en-US" smtClean="0"/>
              <a:pPr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3FBFB-2138-40DF-8B32-70A0CD23B0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3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0345" y="134983"/>
            <a:ext cx="525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.VnAvant" pitchFamily="34" charset="0"/>
              </a:rPr>
              <a:t>H¸t</a:t>
            </a:r>
            <a:r>
              <a:rPr lang="en-US" sz="2400" dirty="0" smtClean="0">
                <a:solidFill>
                  <a:srgbClr val="FF0000"/>
                </a:solidFill>
                <a:latin typeface=".VnAvant" pitchFamily="34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4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.VnAvant" pitchFamily="34" charset="0"/>
              </a:rPr>
              <a:t>h¸t</a:t>
            </a:r>
            <a:r>
              <a:rPr lang="en-US" sz="24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.VnAvant" pitchFamily="34" charset="0"/>
              </a:rPr>
              <a:t>y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</a:t>
            </a:r>
            <a:r>
              <a:rPr lang="en-US" sz="2400" dirty="0" err="1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24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4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.VnAvant" pitchFamily="34" charset="0"/>
              </a:rPr>
              <a:t>V</a:t>
            </a:r>
            <a:r>
              <a:rPr lang="en-US" sz="2400" dirty="0" err="1" smtClean="0">
                <a:solidFill>
                  <a:srgbClr val="FF0000"/>
                </a:solidFill>
                <a:latin typeface=".VnAvant" pitchFamily="34" charset="0"/>
              </a:rPr>
              <a:t>iÖt</a:t>
            </a:r>
            <a:endParaRPr lang="en-US" sz="2400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77" y="719758"/>
            <a:ext cx="9425353" cy="636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-chu-ghep-viet-thuong-co-nho_G2FPBQqG_k3I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7" y="211014"/>
            <a:ext cx="9170052" cy="664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3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9247" y="860611"/>
            <a:ext cx="7799293" cy="555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o 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488" y="234462"/>
            <a:ext cx="8455186" cy="5849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98113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52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33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load (6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load (6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3798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830" y="3896751"/>
            <a:ext cx="88521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.VnAvant" pitchFamily="34" charset="0"/>
              </a:rPr>
              <a:t>Khi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mÑ</a:t>
            </a:r>
            <a:r>
              <a:rPr lang="en-US" sz="2800" dirty="0" smtClean="0">
                <a:latin typeface=".VnAvant" pitchFamily="34" charset="0"/>
              </a:rPr>
              <a:t> ®</a:t>
            </a:r>
            <a:r>
              <a:rPr lang="en-US" sz="2800" dirty="0" err="1" smtClean="0">
                <a:latin typeface=".VnAvant" pitchFamily="34" charset="0"/>
              </a:rPr>
              <a:t>i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xa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vÒ</a:t>
            </a:r>
            <a:r>
              <a:rPr lang="en-US" sz="2800" dirty="0" smtClean="0">
                <a:latin typeface=".VnAvant" pitchFamily="34" charset="0"/>
              </a:rPr>
              <a:t>, </a:t>
            </a:r>
            <a:r>
              <a:rPr lang="en-US" sz="2800" dirty="0" err="1" smtClean="0">
                <a:latin typeface=".VnAvant" pitchFamily="34" charset="0"/>
              </a:rPr>
              <a:t>mÑ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nghe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bÐ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Nga</a:t>
            </a:r>
            <a:r>
              <a:rPr lang="en-US" sz="2800" dirty="0" smtClean="0">
                <a:latin typeface=".VnAvant" pitchFamily="34" charset="0"/>
              </a:rPr>
              <a:t> bi b« </a:t>
            </a:r>
            <a:r>
              <a:rPr lang="en-US" sz="2800" dirty="0" err="1" smtClean="0">
                <a:latin typeface=".VnAvant" pitchFamily="34" charset="0"/>
              </a:rPr>
              <a:t>kÓ</a:t>
            </a:r>
            <a:r>
              <a:rPr lang="en-US" sz="2800" dirty="0" smtClean="0">
                <a:latin typeface=".VnAvant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.VnAvant" pitchFamily="34" charset="0"/>
              </a:rPr>
              <a:t>MÑ µ, ë </a:t>
            </a:r>
            <a:r>
              <a:rPr lang="en-US" sz="2800" dirty="0" err="1" smtClean="0">
                <a:latin typeface=".VnAvant" pitchFamily="34" charset="0"/>
              </a:rPr>
              <a:t>nh</a:t>
            </a:r>
            <a:r>
              <a:rPr lang="en-US" sz="2800" dirty="0" smtClean="0">
                <a:latin typeface=".VnAvant" pitchFamily="34" charset="0"/>
              </a:rPr>
              <a:t>µ , </a:t>
            </a:r>
            <a:r>
              <a:rPr lang="en-US" sz="2800" dirty="0" err="1" smtClean="0">
                <a:latin typeface=".VnAvant" pitchFamily="34" charset="0"/>
              </a:rPr>
              <a:t>bÐ</a:t>
            </a:r>
            <a:r>
              <a:rPr lang="en-US" sz="2800" dirty="0" smtClean="0">
                <a:latin typeface=".VnAvant" pitchFamily="34" charset="0"/>
              </a:rPr>
              <a:t> ®· kª </a:t>
            </a:r>
            <a:r>
              <a:rPr lang="en-US" sz="2800" dirty="0" err="1" smtClean="0">
                <a:latin typeface=".VnAvant" pitchFamily="34" charset="0"/>
              </a:rPr>
              <a:t>ghÕ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hé</a:t>
            </a:r>
            <a:r>
              <a:rPr lang="en-US" sz="2800" dirty="0" smtClean="0">
                <a:latin typeface=".VnAvant" pitchFamily="34" charset="0"/>
              </a:rPr>
              <a:t> bµ ®ã.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.VnAvant" pitchFamily="34" charset="0"/>
              </a:rPr>
              <a:t>MÑ: </a:t>
            </a:r>
          </a:p>
          <a:p>
            <a:pPr>
              <a:buFontTx/>
              <a:buChar char="-"/>
            </a:pPr>
            <a:r>
              <a:rPr lang="en-US" sz="2800" dirty="0" smtClean="0">
                <a:latin typeface=".VnAvant" pitchFamily="34" charset="0"/>
              </a:rPr>
              <a:t>BÐ </a:t>
            </a:r>
            <a:r>
              <a:rPr lang="en-US" sz="2800" dirty="0" err="1" smtClean="0">
                <a:latin typeface=".VnAvant" pitchFamily="34" charset="0"/>
              </a:rPr>
              <a:t>cõ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gh</a:t>
            </a:r>
            <a:r>
              <a:rPr lang="en-US" sz="2800" dirty="0" smtClean="0">
                <a:latin typeface=".VnAvant" pitchFamily="34" charset="0"/>
              </a:rPr>
              <a:t>ª!</a:t>
            </a:r>
            <a:endParaRPr lang="en-US" sz="2800" dirty="0">
              <a:latin typeface=".VnAvant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904642" y="4382923"/>
            <a:ext cx="819150" cy="9525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392974" y="4381940"/>
            <a:ext cx="819150" cy="9525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7337" y="2314004"/>
            <a:ext cx="6000752" cy="121500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NGHỈ GIẢI LAO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heWhistlersSong-SteveBarakatt-27999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57337" y="372846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6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685800"/>
            <a:ext cx="4878388" cy="5334000"/>
          </a:xfrm>
          <a:noFill/>
        </p:spPr>
      </p:pic>
    </p:spTree>
    <p:extLst>
      <p:ext uri="{BB962C8B-B14F-4D97-AF65-F5344CB8AC3E}">
        <p14:creationId xmlns:p14="http://schemas.microsoft.com/office/powerpoint/2010/main" val="138024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8894" y="665623"/>
            <a:ext cx="3961982" cy="65883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Viết vào vở Tập viết</a:t>
            </a:r>
          </a:p>
        </p:txBody>
      </p:sp>
      <p:pic>
        <p:nvPicPr>
          <p:cNvPr id="3" name="Picture 2" descr="118143812_738414156958445_4759869331604073925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1"/>
            <a:ext cx="8096249" cy="50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0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WordArt 4"/>
          <p:cNvSpPr>
            <a:spLocks noChangeArrowheads="1" noChangeShapeType="1" noTextEdit="1"/>
          </p:cNvSpPr>
          <p:nvPr/>
        </p:nvSpPr>
        <p:spPr bwMode="auto">
          <a:xfrm>
            <a:off x="304800" y="152400"/>
            <a:ext cx="61626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Chọn con vật mà em thích : 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362200" y="21478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1295400" y="1295400"/>
            <a:ext cx="2438400" cy="12192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smtClean="0">
                <a:latin typeface=".VnAvant" pitchFamily="34" charset="0"/>
              </a:rPr>
              <a:t>nghi </a:t>
            </a:r>
            <a:r>
              <a:rPr lang="en-US" sz="4000" dirty="0" err="1" smtClean="0">
                <a:latin typeface=".VnAvant" pitchFamily="34" charset="0"/>
              </a:rPr>
              <a:t>ngê</a:t>
            </a:r>
            <a:endParaRPr lang="en-US" sz="4000" dirty="0">
              <a:latin typeface=".VnAvant" pitchFamily="34" charset="0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990600" y="4257472"/>
            <a:ext cx="2362200" cy="12192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dirty="0" err="1" smtClean="0">
                <a:latin typeface=".VnAvant" pitchFamily="34" charset="0"/>
              </a:rPr>
              <a:t>ng</a:t>
            </a:r>
            <a:r>
              <a:rPr lang="en-US" sz="4800" dirty="0" smtClean="0">
                <a:latin typeface=".VnAvant" pitchFamily="34" charset="0"/>
              </a:rPr>
              <a:t>· </a:t>
            </a:r>
            <a:r>
              <a:rPr lang="en-US" sz="4800" dirty="0" err="1" smtClean="0">
                <a:latin typeface=".VnAvant" pitchFamily="34" charset="0"/>
              </a:rPr>
              <a:t>ba</a:t>
            </a:r>
            <a:endParaRPr lang="en-US" sz="4800" dirty="0">
              <a:latin typeface=".VnAvant" pitchFamily="34" charset="0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5410200" y="4262438"/>
            <a:ext cx="2514600" cy="12192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800" b="1" dirty="0">
              <a:latin typeface="Times New Roman" pitchFamily="18" charset="0"/>
            </a:endParaRPr>
          </a:p>
          <a:p>
            <a:pPr algn="ctr"/>
            <a:r>
              <a:rPr lang="en-US" sz="4800" dirty="0" err="1" smtClean="0">
                <a:latin typeface=".VnAvant" pitchFamily="34" charset="0"/>
              </a:rPr>
              <a:t>nghØ</a:t>
            </a:r>
            <a:r>
              <a:rPr lang="en-US" sz="4800" dirty="0" smtClean="0">
                <a:latin typeface=".VnAvant" pitchFamily="34" charset="0"/>
              </a:rPr>
              <a:t> </a:t>
            </a:r>
            <a:r>
              <a:rPr lang="en-US" sz="4800" dirty="0" err="1" smtClean="0">
                <a:latin typeface=".VnAvant" pitchFamily="34" charset="0"/>
              </a:rPr>
              <a:t>lÔ</a:t>
            </a:r>
            <a:endParaRPr lang="en-US" sz="4800" dirty="0">
              <a:latin typeface=".VnAvant" pitchFamily="34" charset="0"/>
            </a:endParaRPr>
          </a:p>
          <a:p>
            <a:pPr algn="ctr"/>
            <a:endParaRPr lang="en-US" sz="4800" b="1" dirty="0">
              <a:latin typeface="Times New Roman" pitchFamily="18" charset="0"/>
            </a:endParaRP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5410200" y="1319213"/>
            <a:ext cx="2514600" cy="12192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dirty="0" err="1" smtClean="0">
                <a:latin typeface=".VnAvant" pitchFamily="34" charset="0"/>
              </a:rPr>
              <a:t>tre</a:t>
            </a:r>
            <a:r>
              <a:rPr lang="en-US" sz="4800" dirty="0" smtClean="0">
                <a:latin typeface=".VnAvant" pitchFamily="34" charset="0"/>
              </a:rPr>
              <a:t> </a:t>
            </a:r>
            <a:r>
              <a:rPr lang="en-US" sz="4800" dirty="0" err="1" smtClean="0">
                <a:latin typeface=".VnAvant" pitchFamily="34" charset="0"/>
              </a:rPr>
              <a:t>ng</a:t>
            </a:r>
            <a:r>
              <a:rPr lang="en-US" sz="4800" dirty="0" smtClean="0">
                <a:latin typeface=".VnAvant" pitchFamily="34" charset="0"/>
              </a:rPr>
              <a:t>µ</a:t>
            </a:r>
            <a:endParaRPr lang="en-US" sz="4800" dirty="0">
              <a:latin typeface=".VnAvant" pitchFamily="34" charset="0"/>
            </a:endParaRPr>
          </a:p>
        </p:txBody>
      </p:sp>
      <p:pic>
        <p:nvPicPr>
          <p:cNvPr id="52234" name="Picture 10" descr="CH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742" y="3480271"/>
            <a:ext cx="3412786" cy="2438400"/>
          </a:xfrm>
          <a:prstGeom prst="rect">
            <a:avLst/>
          </a:prstGeom>
          <a:noFill/>
        </p:spPr>
      </p:pic>
      <p:pic>
        <p:nvPicPr>
          <p:cNvPr id="52235" name="Picture 11" descr="THO79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097" y="758757"/>
            <a:ext cx="3810000" cy="2431916"/>
          </a:xfrm>
          <a:prstGeom prst="rect">
            <a:avLst/>
          </a:prstGeom>
          <a:noFill/>
        </p:spPr>
      </p:pic>
      <p:pic>
        <p:nvPicPr>
          <p:cNvPr id="52236" name="Picture 12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6023" y="719847"/>
            <a:ext cx="3767138" cy="2362200"/>
          </a:xfrm>
          <a:prstGeom prst="rect">
            <a:avLst/>
          </a:prstGeom>
          <a:noFill/>
        </p:spPr>
      </p:pic>
      <p:pic>
        <p:nvPicPr>
          <p:cNvPr id="52237" name="Picture 13" descr="Kết quả hình ảnh cho con mè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6686" y="3404680"/>
            <a:ext cx="3482097" cy="2587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1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2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10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7"/>
                  </p:tgtEl>
                </p:cond>
              </p:nextCondLst>
            </p:seq>
          </p:childTnLst>
        </p:cTn>
      </p:par>
    </p:tnLst>
    <p:bldLst>
      <p:bldP spid="522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26088" y="1009936"/>
            <a:ext cx="2988859" cy="846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 VẦN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5652" y="2006220"/>
            <a:ext cx="63034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itchFamily="34" charset="0"/>
              </a:rPr>
              <a:t>Bµi</a:t>
            </a:r>
            <a:r>
              <a:rPr kumimoji="0" lang="en-US" sz="6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lang="en-US" sz="6600" dirty="0" smtClean="0">
                <a:solidFill>
                  <a:prstClr val="white"/>
                </a:solidFill>
                <a:latin typeface=".VnAvant" pitchFamily="34" charset="0"/>
              </a:rPr>
              <a:t>21</a:t>
            </a:r>
            <a:r>
              <a:rPr kumimoji="0" lang="en-US" sz="66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itchFamily="34" charset="0"/>
              </a:rPr>
              <a:t>. </a:t>
            </a:r>
            <a:r>
              <a:rPr kumimoji="0" lang="en-US" sz="66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itchFamily="34" charset="0"/>
              </a:rPr>
              <a:t>ng</a:t>
            </a:r>
            <a:r>
              <a:rPr kumimoji="0" lang="en-US" sz="66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itchFamily="34" charset="0"/>
              </a:rPr>
              <a:t>  </a:t>
            </a:r>
            <a:r>
              <a:rPr kumimoji="0" lang="en-US" sz="660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itchFamily="34" charset="0"/>
              </a:rPr>
              <a:t>ngh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60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177723dqvv9lsxo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1828800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3" descr="177723dqvv9lsxo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514600"/>
            <a:ext cx="2716212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 descr="177723dqvv9lsxo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0"/>
            <a:ext cx="1781175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177723dqvv9lsxo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0"/>
            <a:ext cx="1476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 descr="177723dqvv9lsxo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2743200"/>
            <a:ext cx="2590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8" descr="177723dqvv9lsxo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38600"/>
            <a:ext cx="28194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9" descr="177723dqvv9lsxo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688" y="4437063"/>
            <a:ext cx="2627312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0" descr="177723dqvv9lsxo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5373688"/>
            <a:ext cx="3494087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11" descr="177723dqvv9lsxo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5300663"/>
            <a:ext cx="2879725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2" descr="r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752600"/>
            <a:ext cx="19526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3" descr="177723dqvv9lsxo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0"/>
            <a:ext cx="1476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14" descr="r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2775" y="-685800"/>
            <a:ext cx="19526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15" descr="r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4343400"/>
            <a:ext cx="19526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16" descr="r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-609600"/>
            <a:ext cx="19526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17" descr="r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267200"/>
            <a:ext cx="19526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2" name="WordArt 18"/>
          <p:cNvSpPr>
            <a:spLocks noTextEdit="1"/>
          </p:cNvSpPr>
          <p:nvPr/>
        </p:nvSpPr>
        <p:spPr>
          <a:xfrm rot="386055">
            <a:off x="366713" y="1095375"/>
            <a:ext cx="8556625" cy="434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/>
            <a:r>
              <a:rPr lang="en-US" sz="4400" b="1" noProof="1">
                <a:ln w="9525" cap="flat" cmpd="sng">
                  <a:solidFill>
                    <a:srgbClr val="CC99FF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cs typeface="+mn-cs"/>
              </a:rPr>
              <a:t>Cảm ơn quý thầy cô đã lắng nghe !</a:t>
            </a:r>
            <a:endParaRPr lang="en-US" sz="4400" b="1" noProof="1">
              <a:ln w="9525" cap="flat" cmpd="sng">
                <a:solidFill>
                  <a:srgbClr val="CC99FF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4980000" scaled="1"/>
                <a:tileRect/>
              </a:gra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</a:endParaRPr>
          </a:p>
          <a:p>
            <a:pPr algn="ctr"/>
            <a:r>
              <a:rPr lang="en-US" sz="4400" b="1" noProof="1">
                <a:ln w="9525" cap="flat" cmpd="sng">
                  <a:solidFill>
                    <a:srgbClr val="CC99FF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8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cs typeface="+mn-cs"/>
              </a:rPr>
              <a:t>Mong ý kiến đóng góp của quý thầy cô.</a:t>
            </a:r>
            <a:endParaRPr lang="en-US" sz="4400" b="1" noProof="1">
              <a:ln w="9525" cap="flat" cmpd="sng">
                <a:solidFill>
                  <a:srgbClr val="CC99FF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4980000" scaled="1"/>
                <a:tileRect/>
              </a:gra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52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6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load 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88817" cy="7204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4900" y="2047875"/>
            <a:ext cx="1019175" cy="70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.VnAvant" pitchFamily="34" charset="0"/>
              </a:rPr>
              <a:t>Nng«g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5572125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.VnAvant" pitchFamily="34" charset="0"/>
              </a:rPr>
              <a:t>         </a:t>
            </a:r>
            <a:r>
              <a:rPr lang="en-US" sz="3600" dirty="0" err="1" smtClean="0">
                <a:latin typeface=".VnAvant" pitchFamily="34" charset="0"/>
              </a:rPr>
              <a:t>ng</a:t>
            </a:r>
            <a:r>
              <a:rPr lang="en-US" sz="3600" dirty="0" smtClean="0">
                <a:latin typeface=".VnAvant" pitchFamily="34" charset="0"/>
              </a:rPr>
              <a:t>«</a:t>
            </a:r>
            <a:endParaRPr lang="en-US" sz="3600" dirty="0"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0850" y="2133600"/>
            <a:ext cx="1019175" cy="70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.VnAvant" pitchFamily="34" charset="0"/>
              </a:rPr>
              <a:t>Nng«g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7025" y="5676900"/>
            <a:ext cx="1019175" cy="70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.VnAvant" pitchFamily="34" charset="0"/>
              </a:rPr>
              <a:t>Nngngh«g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9175" y="5610225"/>
            <a:ext cx="1019175" cy="70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.VnAvant" pitchFamily="34" charset="0"/>
              </a:rPr>
              <a:t>Nng«g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3625" y="2047875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.VnAvant" pitchFamily="34" charset="0"/>
              </a:rPr>
              <a:t>         </a:t>
            </a:r>
            <a:r>
              <a:rPr lang="en-US" sz="3600" b="1" dirty="0" err="1" smtClean="0">
                <a:latin typeface=".VnAvant" pitchFamily="34" charset="0"/>
              </a:rPr>
              <a:t>ngñ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875" y="5467350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.VnAvant" pitchFamily="34" charset="0"/>
              </a:rPr>
              <a:t>         </a:t>
            </a:r>
            <a:r>
              <a:rPr lang="en-US" sz="3600" b="1" dirty="0" err="1" smtClean="0">
                <a:latin typeface=".VnAvant" pitchFamily="34" charset="0"/>
              </a:rPr>
              <a:t>nghÜ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121" y="1929847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.VnAvant" pitchFamily="34" charset="0"/>
              </a:rPr>
              <a:t>      </a:t>
            </a:r>
            <a:r>
              <a:rPr lang="en-US" sz="3600" b="1" dirty="0" err="1" smtClean="0">
                <a:latin typeface=".VnAvant" pitchFamily="34" charset="0"/>
              </a:rPr>
              <a:t>ng</a:t>
            </a:r>
            <a:r>
              <a:rPr lang="en-US" sz="3600" b="1" dirty="0" smtClean="0">
                <a:latin typeface=".VnAvant" pitchFamily="34" charset="0"/>
              </a:rPr>
              <a:t>«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29325" y="5572125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.VnAvant" pitchFamily="34" charset="0"/>
              </a:rPr>
              <a:t>         </a:t>
            </a:r>
            <a:r>
              <a:rPr lang="en-US" sz="3600" b="1" dirty="0" err="1" smtClean="0">
                <a:latin typeface=".VnAvant" pitchFamily="34" charset="0"/>
              </a:rPr>
              <a:t>nghÖ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3624" y="2057400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.VnAvant" pitchFamily="34" charset="0"/>
              </a:rPr>
              <a:t>       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350" y="5467350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.VnAvant" pitchFamily="34" charset="0"/>
              </a:rPr>
              <a:t>       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ngh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38850" y="5562600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.VnAvant" pitchFamily="34" charset="0"/>
              </a:rPr>
              <a:t>       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ngh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748" y="1918102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.VnAvant" pitchFamily="34" charset="0"/>
              </a:rPr>
              <a:t>     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3600" b="1" dirty="0" smtClean="0">
                <a:latin typeface=".VnAvant" pitchFamily="34" charset="0"/>
              </a:rPr>
              <a:t>«</a:t>
            </a:r>
            <a:endParaRPr lang="en-US" sz="36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load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098" y="0"/>
            <a:ext cx="4221645" cy="2743200"/>
          </a:xfrm>
          <a:prstGeom prst="rect">
            <a:avLst/>
          </a:prstGeom>
        </p:spPr>
      </p:pic>
      <p:pic>
        <p:nvPicPr>
          <p:cNvPr id="3" name="Picture 2" descr="download (3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2328" y="156755"/>
            <a:ext cx="4038975" cy="2429691"/>
          </a:xfrm>
          <a:prstGeom prst="rect">
            <a:avLst/>
          </a:prstGeom>
        </p:spPr>
      </p:pic>
      <p:pic>
        <p:nvPicPr>
          <p:cNvPr id="4" name="Picture 3" descr="download (4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944" y="2978331"/>
            <a:ext cx="3632359" cy="3566161"/>
          </a:xfrm>
          <a:prstGeom prst="rect">
            <a:avLst/>
          </a:prstGeom>
        </p:spPr>
      </p:pic>
      <p:pic>
        <p:nvPicPr>
          <p:cNvPr id="5" name="Picture 4" descr="download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56" y="3200400"/>
            <a:ext cx="3665753" cy="33963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400" y="2257425"/>
            <a:ext cx="1866900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05500" y="2152650"/>
            <a:ext cx="1866900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47775" y="6067425"/>
            <a:ext cx="1866900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5525" y="5924550"/>
            <a:ext cx="1866900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1" y="2286000"/>
            <a:ext cx="279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.VnAvant" pitchFamily="34" charset="0"/>
              </a:rPr>
              <a:t>         </a:t>
            </a:r>
            <a:r>
              <a:rPr lang="en-US" sz="3600" b="1" dirty="0" err="1" smtClean="0">
                <a:latin typeface=".VnAvant" pitchFamily="34" charset="0"/>
              </a:rPr>
              <a:t>ng</a:t>
            </a:r>
            <a:r>
              <a:rPr lang="en-US" sz="3600" b="1" dirty="0" smtClean="0">
                <a:latin typeface=".VnAvant" pitchFamily="34" charset="0"/>
              </a:rPr>
              <a:t>·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ba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4501" y="2152650"/>
            <a:ext cx="279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.VnAvant" pitchFamily="34" charset="0"/>
              </a:rPr>
              <a:t>         </a:t>
            </a:r>
            <a:r>
              <a:rPr lang="en-US" sz="3600" b="1" dirty="0" smtClean="0">
                <a:latin typeface=".VnAvant" pitchFamily="34" charset="0"/>
              </a:rPr>
              <a:t>c¸ </a:t>
            </a:r>
            <a:r>
              <a:rPr lang="en-US" sz="3600" b="1" dirty="0" err="1" smtClean="0">
                <a:latin typeface=".VnAvant" pitchFamily="34" charset="0"/>
              </a:rPr>
              <a:t>ngõ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8674" y="6087012"/>
            <a:ext cx="277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.VnAvant" pitchFamily="34" charset="0"/>
              </a:rPr>
              <a:t>         </a:t>
            </a:r>
            <a:r>
              <a:rPr lang="en-US" sz="3600" b="1" dirty="0" err="1" smtClean="0">
                <a:latin typeface=".VnAvant" pitchFamily="34" charset="0"/>
              </a:rPr>
              <a:t>nghi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lÔ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2124" y="5934612"/>
            <a:ext cx="277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.VnAvant" pitchFamily="34" charset="0"/>
              </a:rPr>
              <a:t>         </a:t>
            </a:r>
            <a:r>
              <a:rPr lang="en-US" sz="3600" b="1" dirty="0" err="1" smtClean="0">
                <a:latin typeface=".VnAvant" pitchFamily="34" charset="0"/>
              </a:rPr>
              <a:t>nghÖ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sÜ</a:t>
            </a:r>
            <a:endParaRPr lang="en-US" sz="3600" b="1" dirty="0">
              <a:latin typeface=".VnAvant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190625" y="2901369"/>
            <a:ext cx="819150" cy="952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247940" y="6562725"/>
            <a:ext cx="1047750" cy="9525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19238" y="6647828"/>
            <a:ext cx="819150" cy="9525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53250" y="2739448"/>
            <a:ext cx="819150" cy="952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7337" y="2314004"/>
            <a:ext cx="6000752" cy="121500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NGHỈ GIẢI LAO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heWhistlersSong-SteveBarakatt-27999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57337" y="372846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4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Text Box 4108"/>
          <p:cNvSpPr txBox="1">
            <a:spLocks noChangeArrowheads="1"/>
          </p:cNvSpPr>
          <p:nvPr/>
        </p:nvSpPr>
        <p:spPr bwMode="auto">
          <a:xfrm>
            <a:off x="1017588" y="1209675"/>
            <a:ext cx="7335837" cy="7683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4400" dirty="0" smtClean="0">
                <a:latin typeface=".VnAvant" pitchFamily="34" charset="0"/>
                <a:ea typeface="SimSun" pitchFamily="2" charset="-122"/>
              </a:rPr>
              <a:t>T¹o </a:t>
            </a:r>
            <a:r>
              <a:rPr lang="en-US" altLang="zh-CN" sz="4400" dirty="0" err="1" smtClean="0">
                <a:latin typeface=".VnAvant" pitchFamily="34" charset="0"/>
                <a:ea typeface="SimSun" pitchFamily="2" charset="-122"/>
              </a:rPr>
              <a:t>tiÕng</a:t>
            </a:r>
            <a:r>
              <a:rPr lang="en-US" altLang="zh-CN" sz="4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altLang="zh-CN" sz="4400" dirty="0" err="1" smtClean="0">
                <a:latin typeface=".VnAvant" pitchFamily="34" charset="0"/>
                <a:ea typeface="SimSun" pitchFamily="2" charset="-122"/>
              </a:rPr>
              <a:t>míi</a:t>
            </a:r>
            <a:r>
              <a:rPr lang="en-US" altLang="zh-CN" sz="4400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altLang="zh-CN" sz="4400" dirty="0" err="1" smtClean="0">
                <a:latin typeface=".VnAvant" pitchFamily="34" charset="0"/>
                <a:ea typeface="SimSun" pitchFamily="2" charset="-122"/>
              </a:rPr>
              <a:t>cã</a:t>
            </a:r>
            <a:r>
              <a:rPr lang="en-US" altLang="zh-CN" sz="4400" dirty="0" smtClean="0">
                <a:latin typeface=".VnAvant" pitchFamily="34" charset="0"/>
                <a:ea typeface="SimSun" pitchFamily="2" charset="-122"/>
              </a:rPr>
              <a:t>  </a:t>
            </a:r>
            <a:r>
              <a:rPr lang="en-US" altLang="zh-CN" sz="4400" dirty="0" err="1" smtClean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ng</a:t>
            </a:r>
            <a:endParaRPr lang="en-US" altLang="zh-CN" sz="4400" dirty="0">
              <a:solidFill>
                <a:srgbClr val="FF0000"/>
              </a:solidFill>
              <a:latin typeface=".VnAvant" pitchFamily="34" charset="0"/>
              <a:ea typeface="SimSun" pitchFamily="2" charset="-122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57175" y="3181350"/>
            <a:ext cx="24145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4800" dirty="0">
                <a:latin typeface=".VnAvant" pitchFamily="34" charset="0"/>
                <a:ea typeface="SimSun" pitchFamily="2" charset="-122"/>
              </a:rPr>
              <a:t>M: </a:t>
            </a:r>
            <a:r>
              <a:rPr lang="en-US" altLang="zh-CN" sz="4800" dirty="0" err="1" smtClean="0">
                <a:latin typeface=".VnAvant" pitchFamily="34" charset="0"/>
                <a:ea typeface="SimSun" pitchFamily="2" charset="-122"/>
              </a:rPr>
              <a:t>ng</a:t>
            </a:r>
            <a:r>
              <a:rPr lang="en-US" altLang="zh-CN" sz="4800" dirty="0" smtClean="0">
                <a:latin typeface=".VnAvant" pitchFamily="34" charset="0"/>
                <a:ea typeface="SimSun" pitchFamily="2" charset="-122"/>
              </a:rPr>
              <a:t>«       </a:t>
            </a:r>
            <a:endParaRPr lang="en-US" altLang="zh-CN" sz="4800" dirty="0">
              <a:latin typeface=".VnAvant" pitchFamily="34" charset="0"/>
              <a:ea typeface="SimSun" pitchFamily="2" charset="-122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658050" y="3201451"/>
            <a:ext cx="6318250" cy="874713"/>
            <a:chOff x="638" y="5385"/>
            <a:chExt cx="9476" cy="1377"/>
          </a:xfrm>
        </p:grpSpPr>
        <p:sp>
          <p:nvSpPr>
            <p:cNvPr id="5" name="Rectangles 4"/>
            <p:cNvSpPr/>
            <p:nvPr/>
          </p:nvSpPr>
          <p:spPr>
            <a:xfrm>
              <a:off x="638" y="5392"/>
              <a:ext cx="1669" cy="135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altLang="zh-CN">
                <a:solidFill>
                  <a:schemeClr val="tx1"/>
                </a:solidFill>
                <a:ea typeface="SimSun" pitchFamily="2" charset="-122"/>
                <a:cs typeface="Arial" pitchFamily="34" charset="0"/>
              </a:endParaRPr>
            </a:p>
          </p:txBody>
        </p:sp>
        <p:sp>
          <p:nvSpPr>
            <p:cNvPr id="15" name="Rectangles 14"/>
            <p:cNvSpPr/>
            <p:nvPr/>
          </p:nvSpPr>
          <p:spPr>
            <a:xfrm>
              <a:off x="3195" y="5385"/>
              <a:ext cx="1671" cy="135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altLang="zh-CN">
                <a:solidFill>
                  <a:schemeClr val="tx1"/>
                </a:solidFill>
                <a:ea typeface="SimSun" pitchFamily="2" charset="-122"/>
                <a:cs typeface="Arial" pitchFamily="34" charset="0"/>
              </a:endParaRPr>
            </a:p>
          </p:txBody>
        </p:sp>
        <p:sp>
          <p:nvSpPr>
            <p:cNvPr id="17" name="Rectangles 16"/>
            <p:cNvSpPr/>
            <p:nvPr/>
          </p:nvSpPr>
          <p:spPr>
            <a:xfrm>
              <a:off x="5671" y="5392"/>
              <a:ext cx="1759" cy="135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altLang="zh-CN">
                <a:solidFill>
                  <a:schemeClr val="tx1"/>
                </a:solidFill>
                <a:ea typeface="SimSun" pitchFamily="2" charset="-122"/>
                <a:cs typeface="Arial" pitchFamily="34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2307" y="6065"/>
              <a:ext cx="888" cy="7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412" y="6082"/>
              <a:ext cx="807" cy="7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" name="Rectangles 1"/>
            <p:cNvSpPr/>
            <p:nvPr/>
          </p:nvSpPr>
          <p:spPr>
            <a:xfrm>
              <a:off x="8219" y="5407"/>
              <a:ext cx="1895" cy="135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altLang="zh-CN">
                <a:solidFill>
                  <a:schemeClr val="tx1"/>
                </a:solidFill>
                <a:ea typeface="SimSun" pitchFamily="2" charset="-122"/>
                <a:cs typeface="Arial" pitchFamily="34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4807" y="6060"/>
              <a:ext cx="888" cy="5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658050" y="3205307"/>
            <a:ext cx="121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latin typeface=".VnAvant" pitchFamily="34" charset="0"/>
                <a:ea typeface="SimSun" pitchFamily="2" charset="-122"/>
              </a:rPr>
              <a:t>ng</a:t>
            </a:r>
            <a:r>
              <a:rPr lang="en-US" altLang="zh-CN" sz="4800" b="1" dirty="0" smtClean="0">
                <a:ea typeface="SimSun" pitchFamily="2" charset="-122"/>
              </a:rPr>
              <a:t>      </a:t>
            </a:r>
            <a:endParaRPr lang="en-US" altLang="zh-CN" sz="4800" b="1" dirty="0">
              <a:ea typeface="SimSun" pitchFamily="2" charset="-122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429968" y="3252573"/>
            <a:ext cx="1436687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4800" b="1" dirty="0">
                <a:ea typeface="SimSun" pitchFamily="2" charset="-122"/>
              </a:rPr>
              <a:t> </a:t>
            </a:r>
            <a:r>
              <a:rPr lang="en-US" altLang="zh-CN" sz="4800" dirty="0" smtClean="0">
                <a:latin typeface=".VnAvant" pitchFamily="34" charset="0"/>
                <a:ea typeface="SimSun" pitchFamily="2" charset="-122"/>
              </a:rPr>
              <a:t>«</a:t>
            </a:r>
            <a:r>
              <a:rPr lang="en-US" altLang="zh-CN" sz="4800" b="1" dirty="0" smtClean="0">
                <a:ea typeface="SimSun" pitchFamily="2" charset="-122"/>
              </a:rPr>
              <a:t>      </a:t>
            </a:r>
            <a:endParaRPr lang="en-US" altLang="zh-CN" sz="4800" b="1" dirty="0">
              <a:ea typeface="SimSun" pitchFamily="2" charset="-122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7624763" y="3127375"/>
            <a:ext cx="15335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4800" dirty="0" err="1" smtClean="0">
                <a:latin typeface=".VnAvant" pitchFamily="34" charset="0"/>
                <a:ea typeface="SimSun" pitchFamily="2" charset="-122"/>
              </a:rPr>
              <a:t>ng</a:t>
            </a:r>
            <a:r>
              <a:rPr lang="en-US" altLang="zh-CN" sz="4800" dirty="0" smtClean="0">
                <a:latin typeface=".VnAvant" pitchFamily="34" charset="0"/>
                <a:ea typeface="SimSun" pitchFamily="2" charset="-122"/>
              </a:rPr>
              <a:t>«</a:t>
            </a:r>
            <a:r>
              <a:rPr lang="en-US" altLang="zh-CN" sz="4800" b="1" dirty="0" smtClean="0">
                <a:ea typeface="SimSun" pitchFamily="2" charset="-122"/>
              </a:rPr>
              <a:t>      </a:t>
            </a:r>
            <a:endParaRPr lang="en-US" altLang="zh-CN" sz="4800" b="1" dirty="0">
              <a:ea typeface="SimSun" pitchFamily="2" charset="-122"/>
            </a:endParaRPr>
          </a:p>
        </p:txBody>
      </p: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6327775" y="3162300"/>
            <a:ext cx="587375" cy="762000"/>
            <a:chOff x="9531" y="7879"/>
            <a:chExt cx="925" cy="1199"/>
          </a:xfrm>
        </p:grpSpPr>
        <p:sp>
          <p:nvSpPr>
            <p:cNvPr id="11279" name="Rectangle 8"/>
            <p:cNvSpPr>
              <a:spLocks noChangeArrowheads="1"/>
            </p:cNvSpPr>
            <p:nvPr/>
          </p:nvSpPr>
          <p:spPr bwMode="auto">
            <a:xfrm>
              <a:off x="9531" y="7879"/>
              <a:ext cx="906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zh-CN" sz="4800" b="1" dirty="0" smtClean="0">
                  <a:solidFill>
                    <a:srgbClr val="000000"/>
                  </a:solidFill>
                  <a:ea typeface="SimSun" pitchFamily="2" charset="-122"/>
                  <a:cs typeface="Times New Roman" pitchFamily="18" charset="0"/>
                </a:rPr>
                <a:t>    </a:t>
              </a:r>
              <a:endParaRPr lang="en-US" altLang="zh-CN" sz="1200" dirty="0">
                <a:ea typeface="SimSun" pitchFamily="2" charset="-122"/>
                <a:cs typeface="Times New Roman" pitchFamily="18" charset="0"/>
              </a:endParaRPr>
            </a:p>
          </p:txBody>
        </p:sp>
        <p:sp>
          <p:nvSpPr>
            <p:cNvPr id="16" name="Rectangles 15"/>
            <p:cNvSpPr/>
            <p:nvPr/>
          </p:nvSpPr>
          <p:spPr>
            <a:xfrm>
              <a:off x="9694" y="8673"/>
              <a:ext cx="762" cy="4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>
                <a:solidFill>
                  <a:srgbClr val="FFFFFF"/>
                </a:solidFill>
                <a:ea typeface="SimSun" pitchFamily="2" charset="-122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bldLvl="0" animBg="1"/>
      <p:bldP spid="8" grpId="0"/>
      <p:bldP spid="6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Text Box 4108"/>
          <p:cNvSpPr txBox="1">
            <a:spLocks noChangeArrowheads="1"/>
          </p:cNvSpPr>
          <p:nvPr/>
        </p:nvSpPr>
        <p:spPr bwMode="auto">
          <a:xfrm>
            <a:off x="1017588" y="1209675"/>
            <a:ext cx="7335837" cy="7683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T¹o </a:t>
            </a:r>
            <a:r>
              <a:rPr lang="en-US" altLang="zh-CN" sz="4400" dirty="0" err="1" smtClean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tiÕng</a:t>
            </a:r>
            <a:r>
              <a:rPr lang="en-US" altLang="zh-CN" sz="4400" dirty="0" smtClean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míi</a:t>
            </a:r>
            <a:r>
              <a:rPr lang="en-US" altLang="zh-CN" sz="4400" dirty="0" smtClean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cã</a:t>
            </a:r>
            <a:r>
              <a:rPr lang="en-US" altLang="zh-CN" sz="4400" dirty="0" smtClean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latin typeface=".VnAvant" pitchFamily="34" charset="0"/>
                <a:ea typeface="SimSun" pitchFamily="2" charset="-122"/>
              </a:rPr>
              <a:t>ngh</a:t>
            </a:r>
            <a:endParaRPr lang="en-US" altLang="zh-CN" sz="4400" dirty="0">
              <a:solidFill>
                <a:srgbClr val="FF0000"/>
              </a:solidFill>
              <a:latin typeface=".VnAvant" pitchFamily="34" charset="0"/>
              <a:ea typeface="SimSun" pitchFamily="2" charset="-122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828924" y="2085975"/>
            <a:ext cx="24860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.VnAvant" pitchFamily="34" charset="0"/>
                <a:ea typeface="SimSun" pitchFamily="2" charset="-122"/>
              </a:rPr>
              <a:t>M: </a:t>
            </a:r>
            <a:r>
              <a:rPr lang="en-US" altLang="zh-CN" sz="4400" dirty="0" err="1" smtClean="0">
                <a:latin typeface=".VnAvant" pitchFamily="34" charset="0"/>
                <a:ea typeface="SimSun" pitchFamily="2" charset="-122"/>
              </a:rPr>
              <a:t>nghÐ</a:t>
            </a:r>
            <a:r>
              <a:rPr lang="en-US" altLang="zh-CN" sz="4400" dirty="0" smtClean="0">
                <a:latin typeface=".VnAvant" pitchFamily="34" charset="0"/>
                <a:ea typeface="SimSun" pitchFamily="2" charset="-122"/>
              </a:rPr>
              <a:t>       </a:t>
            </a:r>
            <a:endParaRPr lang="en-US" altLang="zh-CN" sz="4400" dirty="0">
              <a:latin typeface=".VnAvant" pitchFamily="34" charset="0"/>
              <a:ea typeface="SimSun" pitchFamily="2" charset="-122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263650" y="3559175"/>
            <a:ext cx="6318250" cy="874713"/>
            <a:chOff x="638" y="5385"/>
            <a:chExt cx="9476" cy="1377"/>
          </a:xfrm>
        </p:grpSpPr>
        <p:sp>
          <p:nvSpPr>
            <p:cNvPr id="5" name="Rectangles 4"/>
            <p:cNvSpPr/>
            <p:nvPr/>
          </p:nvSpPr>
          <p:spPr>
            <a:xfrm>
              <a:off x="638" y="5392"/>
              <a:ext cx="1669" cy="135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altLang="zh-CN">
                <a:solidFill>
                  <a:schemeClr val="tx1"/>
                </a:solidFill>
                <a:ea typeface="SimSun" pitchFamily="2" charset="-122"/>
                <a:cs typeface="Arial" pitchFamily="34" charset="0"/>
              </a:endParaRPr>
            </a:p>
          </p:txBody>
        </p:sp>
        <p:sp>
          <p:nvSpPr>
            <p:cNvPr id="15" name="Rectangles 14"/>
            <p:cNvSpPr/>
            <p:nvPr/>
          </p:nvSpPr>
          <p:spPr>
            <a:xfrm>
              <a:off x="3195" y="5385"/>
              <a:ext cx="1671" cy="135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altLang="zh-CN">
                <a:solidFill>
                  <a:schemeClr val="tx1"/>
                </a:solidFill>
                <a:ea typeface="SimSun" pitchFamily="2" charset="-122"/>
                <a:cs typeface="Arial" pitchFamily="34" charset="0"/>
              </a:endParaRPr>
            </a:p>
          </p:txBody>
        </p:sp>
        <p:sp>
          <p:nvSpPr>
            <p:cNvPr id="17" name="Rectangles 16"/>
            <p:cNvSpPr/>
            <p:nvPr/>
          </p:nvSpPr>
          <p:spPr>
            <a:xfrm>
              <a:off x="5700" y="5392"/>
              <a:ext cx="1759" cy="135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altLang="zh-CN">
                <a:solidFill>
                  <a:schemeClr val="tx1"/>
                </a:solidFill>
                <a:ea typeface="SimSun" pitchFamily="2" charset="-122"/>
                <a:cs typeface="Arial" pitchFamily="34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2307" y="6065"/>
              <a:ext cx="888" cy="7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412" y="6082"/>
              <a:ext cx="807" cy="7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" name="Rectangles 1"/>
            <p:cNvSpPr/>
            <p:nvPr/>
          </p:nvSpPr>
          <p:spPr>
            <a:xfrm>
              <a:off x="8219" y="5407"/>
              <a:ext cx="1895" cy="135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altLang="zh-CN">
                <a:solidFill>
                  <a:schemeClr val="tx1"/>
                </a:solidFill>
                <a:ea typeface="SimSun" pitchFamily="2" charset="-122"/>
                <a:cs typeface="Arial" pitchFamily="34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4807" y="6060"/>
              <a:ext cx="888" cy="5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200151" y="3544888"/>
            <a:ext cx="12001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.VnAvant" pitchFamily="34" charset="0"/>
                <a:ea typeface="SimSun" pitchFamily="2" charset="-122"/>
              </a:rPr>
              <a:t>ngh</a:t>
            </a:r>
            <a:r>
              <a:rPr lang="en-US" altLang="zh-CN" sz="4000" b="1" dirty="0" smtClean="0">
                <a:ea typeface="SimSun" pitchFamily="2" charset="-122"/>
              </a:rPr>
              <a:t> </a:t>
            </a:r>
            <a:r>
              <a:rPr lang="en-US" altLang="zh-CN" sz="4800" b="1" dirty="0" smtClean="0">
                <a:ea typeface="SimSun" pitchFamily="2" charset="-122"/>
              </a:rPr>
              <a:t>     </a:t>
            </a:r>
            <a:endParaRPr lang="en-US" altLang="zh-CN" sz="4800" b="1" dirty="0">
              <a:ea typeface="SimSun" pitchFamily="2" charset="-122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967039" y="3565525"/>
            <a:ext cx="110966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4800" b="1" dirty="0">
                <a:ea typeface="SimSun" pitchFamily="2" charset="-122"/>
              </a:rPr>
              <a:t> </a:t>
            </a:r>
            <a:r>
              <a:rPr lang="en-US" altLang="zh-CN" sz="4800" dirty="0" smtClean="0">
                <a:latin typeface=".VnAvant" pitchFamily="34" charset="0"/>
                <a:ea typeface="SimSun" pitchFamily="2" charset="-122"/>
              </a:rPr>
              <a:t>e</a:t>
            </a:r>
            <a:r>
              <a:rPr lang="en-US" altLang="zh-CN" sz="4800" b="1" dirty="0" smtClean="0">
                <a:ea typeface="SimSun" pitchFamily="2" charset="-122"/>
              </a:rPr>
              <a:t>      </a:t>
            </a:r>
            <a:endParaRPr lang="en-US" altLang="zh-CN" sz="4800" b="1" dirty="0">
              <a:ea typeface="SimSun" pitchFamily="2" charset="-122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224588" y="2803525"/>
            <a:ext cx="15335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4800" b="1" dirty="0" smtClean="0">
                <a:ea typeface="SimSun" pitchFamily="2" charset="-122"/>
              </a:rPr>
              <a:t>  </a:t>
            </a:r>
            <a:r>
              <a:rPr lang="en-US" altLang="zh-CN" sz="4000" dirty="0" err="1" smtClean="0">
                <a:latin typeface=".VnAvant" pitchFamily="34" charset="0"/>
                <a:ea typeface="SimSun" pitchFamily="2" charset="-122"/>
              </a:rPr>
              <a:t>nghÐ</a:t>
            </a:r>
            <a:r>
              <a:rPr lang="en-US" altLang="zh-CN" sz="4000" b="1" dirty="0" smtClean="0">
                <a:latin typeface=".VnAvant" pitchFamily="34" charset="0"/>
                <a:ea typeface="SimSun" pitchFamily="2" charset="-122"/>
              </a:rPr>
              <a:t> </a:t>
            </a:r>
            <a:r>
              <a:rPr lang="en-US" altLang="zh-CN" sz="4800" b="1" dirty="0" smtClean="0">
                <a:ea typeface="SimSun" pitchFamily="2" charset="-122"/>
              </a:rPr>
              <a:t>     </a:t>
            </a:r>
            <a:endParaRPr lang="en-US" altLang="zh-CN" sz="4800" b="1" dirty="0">
              <a:ea typeface="SimSun" pitchFamily="2" charset="-122"/>
            </a:endParaRP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4662489" y="3584575"/>
            <a:ext cx="110966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4800" b="1" dirty="0">
                <a:ea typeface="SimSun" pitchFamily="2" charset="-122"/>
              </a:rPr>
              <a:t> </a:t>
            </a:r>
            <a:r>
              <a:rPr lang="en-US" altLang="zh-CN" sz="2000" b="1" dirty="0" smtClean="0">
                <a:latin typeface=".VnAvant" pitchFamily="34" charset="0"/>
                <a:ea typeface="SimSun" pitchFamily="2" charset="-122"/>
              </a:rPr>
              <a:t>/</a:t>
            </a:r>
            <a:r>
              <a:rPr lang="en-US" altLang="zh-CN" sz="4800" b="1" dirty="0" smtClean="0">
                <a:ea typeface="SimSun" pitchFamily="2" charset="-122"/>
              </a:rPr>
              <a:t>      </a:t>
            </a:r>
            <a:endParaRPr lang="en-US" altLang="zh-CN" sz="4800" b="1" dirty="0"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bldLvl="0" animBg="1"/>
      <p:bldP spid="8" grpId="0"/>
      <p:bldP spid="6" grpId="0"/>
      <p:bldP spid="7" grpId="0"/>
      <p:bldP spid="10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7239000" y="14097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 rot="-3389626">
            <a:off x="6553200" y="9525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2209800" y="685800"/>
            <a:ext cx="495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 err="1" smtClean="0">
                <a:solidFill>
                  <a:srgbClr val="FF0000"/>
                </a:solidFill>
                <a:latin typeface=".VnAvant" pitchFamily="34" charset="0"/>
              </a:rPr>
              <a:t>ViÕt</a:t>
            </a:r>
            <a:r>
              <a:rPr lang="en-US" altLang="en-US" sz="36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.VnAvant" pitchFamily="34" charset="0"/>
              </a:rPr>
              <a:t>b¶ng</a:t>
            </a:r>
            <a:r>
              <a:rPr lang="en-US" altLang="en-US" sz="3600" dirty="0" smtClean="0">
                <a:solidFill>
                  <a:srgbClr val="FF0000"/>
                </a:solidFill>
                <a:latin typeface=".VnAvant" pitchFamily="34" charset="0"/>
              </a:rPr>
              <a:t> con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pic>
        <p:nvPicPr>
          <p:cNvPr id="6" name="Picture 2" descr="C:\Users\Administrator\Downloads\20200930_0847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82462"/>
            <a:ext cx="8206154" cy="168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006514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1135</TotalTime>
  <Words>176</Words>
  <Application>Microsoft Office PowerPoint</Application>
  <PresentationFormat>On-screen Show (4:3)</PresentationFormat>
  <Paragraphs>51</Paragraphs>
  <Slides>20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Anh</dc:creator>
  <cp:lastModifiedBy>AutoBVT</cp:lastModifiedBy>
  <cp:revision>97</cp:revision>
  <dcterms:created xsi:type="dcterms:W3CDTF">2020-08-04T08:30:19Z</dcterms:created>
  <dcterms:modified xsi:type="dcterms:W3CDTF">2020-10-03T13:27:18Z</dcterms:modified>
</cp:coreProperties>
</file>