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32E26-3CE5-4F9C-AAF1-DBDE0A1D44F6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29729-5AB7-4041-A7EF-352985C35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56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32E26-3CE5-4F9C-AAF1-DBDE0A1D44F6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29729-5AB7-4041-A7EF-352985C35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37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32E26-3CE5-4F9C-AAF1-DBDE0A1D44F6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29729-5AB7-4041-A7EF-352985C35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86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32E26-3CE5-4F9C-AAF1-DBDE0A1D44F6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29729-5AB7-4041-A7EF-352985C35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12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32E26-3CE5-4F9C-AAF1-DBDE0A1D44F6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29729-5AB7-4041-A7EF-352985C35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07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32E26-3CE5-4F9C-AAF1-DBDE0A1D44F6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29729-5AB7-4041-A7EF-352985C35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3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32E26-3CE5-4F9C-AAF1-DBDE0A1D44F6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29729-5AB7-4041-A7EF-352985C35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051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32E26-3CE5-4F9C-AAF1-DBDE0A1D44F6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29729-5AB7-4041-A7EF-352985C35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284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32E26-3CE5-4F9C-AAF1-DBDE0A1D44F6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29729-5AB7-4041-A7EF-352985C35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30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32E26-3CE5-4F9C-AAF1-DBDE0A1D44F6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29729-5AB7-4041-A7EF-352985C35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0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32E26-3CE5-4F9C-AAF1-DBDE0A1D44F6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29729-5AB7-4041-A7EF-352985C35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331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32E26-3CE5-4F9C-AAF1-DBDE0A1D44F6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29729-5AB7-4041-A7EF-352985C35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14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MIL03001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7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3" descr="cardcapto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038600"/>
            <a:ext cx="21320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4" descr="cardcapto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38600"/>
            <a:ext cx="21320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ext Box 5"/>
          <p:cNvSpPr txBox="1">
            <a:spLocks noChangeArrowheads="1"/>
          </p:cNvSpPr>
          <p:nvPr/>
        </p:nvSpPr>
        <p:spPr bwMode="auto">
          <a:xfrm rot="-2512672">
            <a:off x="584200" y="1758950"/>
            <a:ext cx="12954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608" tIns="39804" rIns="79608" bIns="39804">
            <a:spAutoFit/>
          </a:bodyPr>
          <a:lstStyle>
            <a:lvl1pPr defTabSz="795338">
              <a:defRPr>
                <a:solidFill>
                  <a:schemeClr val="tx1"/>
                </a:solidFill>
                <a:latin typeface="Arial" charset="0"/>
              </a:defRPr>
            </a:lvl1pPr>
            <a:lvl2pPr marL="398463" defTabSz="795338">
              <a:defRPr>
                <a:solidFill>
                  <a:schemeClr val="tx1"/>
                </a:solidFill>
                <a:latin typeface="Arial" charset="0"/>
              </a:defRPr>
            </a:lvl2pPr>
            <a:lvl3pPr marL="795338" defTabSz="795338">
              <a:defRPr>
                <a:solidFill>
                  <a:schemeClr val="tx1"/>
                </a:solidFill>
                <a:latin typeface="Arial" charset="0"/>
              </a:defRPr>
            </a:lvl3pPr>
            <a:lvl4pPr marL="1193800" defTabSz="795338">
              <a:defRPr>
                <a:solidFill>
                  <a:schemeClr val="tx1"/>
                </a:solidFill>
                <a:latin typeface="Arial" charset="0"/>
              </a:defRPr>
            </a:lvl4pPr>
            <a:lvl5pPr marL="1592263" defTabSz="795338">
              <a:defRPr>
                <a:solidFill>
                  <a:schemeClr val="tx1"/>
                </a:solidFill>
                <a:latin typeface="Arial" charset="0"/>
              </a:defRPr>
            </a:lvl5pPr>
            <a:lvl6pPr marL="2049463" defTabSz="795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06663" defTabSz="795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63863" defTabSz="795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21063" defTabSz="795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1600" b="0"/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4114800" y="-304800"/>
            <a:ext cx="2895600" cy="99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608" tIns="39804" rIns="79608" bIns="39804">
            <a:spAutoFit/>
          </a:bodyPr>
          <a:lstStyle>
            <a:lvl1pPr defTabSz="795338">
              <a:defRPr>
                <a:solidFill>
                  <a:schemeClr val="tx1"/>
                </a:solidFill>
                <a:latin typeface="Arial" charset="0"/>
              </a:defRPr>
            </a:lvl1pPr>
            <a:lvl2pPr marL="398463" defTabSz="795338">
              <a:defRPr>
                <a:solidFill>
                  <a:schemeClr val="tx1"/>
                </a:solidFill>
                <a:latin typeface="Arial" charset="0"/>
              </a:defRPr>
            </a:lvl2pPr>
            <a:lvl3pPr marL="795338" defTabSz="795338">
              <a:defRPr>
                <a:solidFill>
                  <a:schemeClr val="tx1"/>
                </a:solidFill>
                <a:latin typeface="Arial" charset="0"/>
              </a:defRPr>
            </a:lvl3pPr>
            <a:lvl4pPr marL="1193800" defTabSz="795338">
              <a:defRPr>
                <a:solidFill>
                  <a:schemeClr val="tx1"/>
                </a:solidFill>
                <a:latin typeface="Arial" charset="0"/>
              </a:defRPr>
            </a:lvl4pPr>
            <a:lvl5pPr marL="1592263" defTabSz="795338">
              <a:defRPr>
                <a:solidFill>
                  <a:schemeClr val="tx1"/>
                </a:solidFill>
                <a:latin typeface="Arial" charset="0"/>
              </a:defRPr>
            </a:lvl5pPr>
            <a:lvl6pPr marL="2049463" defTabSz="795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06663" defTabSz="795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63863" defTabSz="795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21063" defTabSz="795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6300">
              <a:solidFill>
                <a:srgbClr val="0000FF"/>
              </a:solidFill>
            </a:endParaRP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 rot="1465100">
            <a:off x="5764213" y="312738"/>
            <a:ext cx="2895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608" tIns="39804" rIns="79608" bIns="39804">
            <a:spAutoFit/>
          </a:bodyPr>
          <a:lstStyle>
            <a:lvl1pPr defTabSz="795338">
              <a:defRPr>
                <a:solidFill>
                  <a:schemeClr val="tx1"/>
                </a:solidFill>
                <a:latin typeface="Arial" charset="0"/>
              </a:defRPr>
            </a:lvl1pPr>
            <a:lvl2pPr marL="398463" defTabSz="795338">
              <a:defRPr>
                <a:solidFill>
                  <a:schemeClr val="tx1"/>
                </a:solidFill>
                <a:latin typeface="Arial" charset="0"/>
              </a:defRPr>
            </a:lvl2pPr>
            <a:lvl3pPr marL="795338" defTabSz="795338">
              <a:defRPr>
                <a:solidFill>
                  <a:schemeClr val="tx1"/>
                </a:solidFill>
                <a:latin typeface="Arial" charset="0"/>
              </a:defRPr>
            </a:lvl3pPr>
            <a:lvl4pPr marL="1193800" defTabSz="795338">
              <a:defRPr>
                <a:solidFill>
                  <a:schemeClr val="tx1"/>
                </a:solidFill>
                <a:latin typeface="Arial" charset="0"/>
              </a:defRPr>
            </a:lvl4pPr>
            <a:lvl5pPr marL="1592263" defTabSz="795338">
              <a:defRPr>
                <a:solidFill>
                  <a:schemeClr val="tx1"/>
                </a:solidFill>
                <a:latin typeface="Arial" charset="0"/>
              </a:defRPr>
            </a:lvl5pPr>
            <a:lvl6pPr marL="2049463" defTabSz="795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06663" defTabSz="795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63863" defTabSz="795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21063" defTabSz="795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300" b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 rot="2336855">
            <a:off x="7466013" y="1012825"/>
            <a:ext cx="1752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608" tIns="39804" rIns="79608" bIns="39804">
            <a:spAutoFit/>
          </a:bodyPr>
          <a:lstStyle>
            <a:lvl1pPr defTabSz="795338">
              <a:defRPr>
                <a:solidFill>
                  <a:schemeClr val="tx1"/>
                </a:solidFill>
                <a:latin typeface="Arial" charset="0"/>
              </a:defRPr>
            </a:lvl1pPr>
            <a:lvl2pPr marL="398463" defTabSz="795338">
              <a:defRPr>
                <a:solidFill>
                  <a:schemeClr val="tx1"/>
                </a:solidFill>
                <a:latin typeface="Arial" charset="0"/>
              </a:defRPr>
            </a:lvl2pPr>
            <a:lvl3pPr marL="795338" defTabSz="795338">
              <a:defRPr>
                <a:solidFill>
                  <a:schemeClr val="tx1"/>
                </a:solidFill>
                <a:latin typeface="Arial" charset="0"/>
              </a:defRPr>
            </a:lvl3pPr>
            <a:lvl4pPr marL="1193800" defTabSz="795338">
              <a:defRPr>
                <a:solidFill>
                  <a:schemeClr val="tx1"/>
                </a:solidFill>
                <a:latin typeface="Arial" charset="0"/>
              </a:defRPr>
            </a:lvl4pPr>
            <a:lvl5pPr marL="1592263" defTabSz="795338">
              <a:defRPr>
                <a:solidFill>
                  <a:schemeClr val="tx1"/>
                </a:solidFill>
                <a:latin typeface="Arial" charset="0"/>
              </a:defRPr>
            </a:lvl5pPr>
            <a:lvl6pPr marL="2049463" defTabSz="795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06663" defTabSz="795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63863" defTabSz="795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21063" defTabSz="795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6300">
              <a:solidFill>
                <a:srgbClr val="0000FF"/>
              </a:solidFill>
            </a:endParaRP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2057400" y="1295400"/>
            <a:ext cx="6096000" cy="79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608" tIns="39804" rIns="79608" bIns="39804">
            <a:spAutoFit/>
          </a:bodyPr>
          <a:lstStyle>
            <a:lvl1pPr defTabSz="795338">
              <a:defRPr>
                <a:solidFill>
                  <a:schemeClr val="tx1"/>
                </a:solidFill>
                <a:latin typeface="Arial" charset="0"/>
              </a:defRPr>
            </a:lvl1pPr>
            <a:lvl2pPr marL="398463" defTabSz="795338">
              <a:defRPr>
                <a:solidFill>
                  <a:schemeClr val="tx1"/>
                </a:solidFill>
                <a:latin typeface="Arial" charset="0"/>
              </a:defRPr>
            </a:lvl2pPr>
            <a:lvl3pPr marL="795338" defTabSz="795338">
              <a:defRPr>
                <a:solidFill>
                  <a:schemeClr val="tx1"/>
                </a:solidFill>
                <a:latin typeface="Arial" charset="0"/>
              </a:defRPr>
            </a:lvl3pPr>
            <a:lvl4pPr marL="1193800" defTabSz="795338">
              <a:defRPr>
                <a:solidFill>
                  <a:schemeClr val="tx1"/>
                </a:solidFill>
                <a:latin typeface="Arial" charset="0"/>
              </a:defRPr>
            </a:lvl4pPr>
            <a:lvl5pPr marL="1592263" defTabSz="795338">
              <a:defRPr>
                <a:solidFill>
                  <a:schemeClr val="tx1"/>
                </a:solidFill>
                <a:latin typeface="Arial" charset="0"/>
              </a:defRPr>
            </a:lvl5pPr>
            <a:lvl6pPr marL="2049463" defTabSz="795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06663" defTabSz="795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63863" defTabSz="795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21063" defTabSz="795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700">
                <a:solidFill>
                  <a:srgbClr val="FF0000"/>
                </a:solidFill>
              </a:rPr>
              <a:t>và các em học sinh</a:t>
            </a: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2590800" y="4572000"/>
            <a:ext cx="38862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608" tIns="39804" rIns="79608" bIns="39804">
            <a:spAutoFit/>
          </a:bodyPr>
          <a:lstStyle>
            <a:lvl1pPr defTabSz="795338">
              <a:defRPr>
                <a:solidFill>
                  <a:schemeClr val="tx1"/>
                </a:solidFill>
                <a:latin typeface="Arial" charset="0"/>
              </a:defRPr>
            </a:lvl1pPr>
            <a:lvl2pPr marL="398463" defTabSz="795338">
              <a:defRPr>
                <a:solidFill>
                  <a:schemeClr val="tx1"/>
                </a:solidFill>
                <a:latin typeface="Arial" charset="0"/>
              </a:defRPr>
            </a:lvl2pPr>
            <a:lvl3pPr marL="795338" defTabSz="795338">
              <a:defRPr>
                <a:solidFill>
                  <a:schemeClr val="tx1"/>
                </a:solidFill>
                <a:latin typeface="Arial" charset="0"/>
              </a:defRPr>
            </a:lvl3pPr>
            <a:lvl4pPr marL="1193800" defTabSz="795338">
              <a:defRPr>
                <a:solidFill>
                  <a:schemeClr val="tx1"/>
                </a:solidFill>
                <a:latin typeface="Arial" charset="0"/>
              </a:defRPr>
            </a:lvl4pPr>
            <a:lvl5pPr marL="1592263" defTabSz="795338">
              <a:defRPr>
                <a:solidFill>
                  <a:schemeClr val="tx1"/>
                </a:solidFill>
                <a:latin typeface="Arial" charset="0"/>
              </a:defRPr>
            </a:lvl5pPr>
            <a:lvl6pPr marL="2049463" defTabSz="795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06663" defTabSz="795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63863" defTabSz="795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21063" defTabSz="795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800">
                <a:solidFill>
                  <a:srgbClr val="0000FF"/>
                </a:solidFill>
              </a:rPr>
              <a:t>Giáo viên dạy</a:t>
            </a: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2590800" y="5638800"/>
            <a:ext cx="35814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608" tIns="39804" rIns="79608" bIns="39804">
            <a:spAutoFit/>
          </a:bodyPr>
          <a:lstStyle>
            <a:lvl1pPr defTabSz="795338">
              <a:defRPr>
                <a:solidFill>
                  <a:schemeClr val="tx1"/>
                </a:solidFill>
                <a:latin typeface="Arial" charset="0"/>
              </a:defRPr>
            </a:lvl1pPr>
            <a:lvl2pPr marL="398463" defTabSz="795338">
              <a:defRPr>
                <a:solidFill>
                  <a:schemeClr val="tx1"/>
                </a:solidFill>
                <a:latin typeface="Arial" charset="0"/>
              </a:defRPr>
            </a:lvl2pPr>
            <a:lvl3pPr marL="795338" defTabSz="795338">
              <a:defRPr>
                <a:solidFill>
                  <a:schemeClr val="tx1"/>
                </a:solidFill>
                <a:latin typeface="Arial" charset="0"/>
              </a:defRPr>
            </a:lvl3pPr>
            <a:lvl4pPr marL="1193800" defTabSz="795338">
              <a:defRPr>
                <a:solidFill>
                  <a:schemeClr val="tx1"/>
                </a:solidFill>
                <a:latin typeface="Arial" charset="0"/>
              </a:defRPr>
            </a:lvl4pPr>
            <a:lvl5pPr marL="1592263" defTabSz="795338">
              <a:defRPr>
                <a:solidFill>
                  <a:schemeClr val="tx1"/>
                </a:solidFill>
                <a:latin typeface="Arial" charset="0"/>
              </a:defRPr>
            </a:lvl5pPr>
            <a:lvl6pPr marL="2049463" defTabSz="795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06663" defTabSz="795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63863" defTabSz="795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21063" defTabSz="795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100" dirty="0" err="1" smtClean="0">
                <a:solidFill>
                  <a:srgbClr val="0000FF"/>
                </a:solidFill>
                <a:latin typeface="Times New Roman" pitchFamily="18" charset="0"/>
              </a:rPr>
              <a:t>NguyễN</a:t>
            </a:r>
            <a:r>
              <a:rPr lang="en-US" sz="31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100" dirty="0" err="1" smtClean="0">
                <a:solidFill>
                  <a:srgbClr val="0000FF"/>
                </a:solidFill>
                <a:latin typeface="Times New Roman" pitchFamily="18" charset="0"/>
              </a:rPr>
              <a:t>Thị</a:t>
            </a:r>
            <a:r>
              <a:rPr lang="en-US" sz="31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100" dirty="0" err="1" smtClean="0">
                <a:solidFill>
                  <a:srgbClr val="0000FF"/>
                </a:solidFill>
                <a:latin typeface="Times New Roman" pitchFamily="18" charset="0"/>
              </a:rPr>
              <a:t>Bảy</a:t>
            </a:r>
            <a:endParaRPr lang="en-US" sz="31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7116" name="WordArt 12"/>
          <p:cNvSpPr>
            <a:spLocks noChangeArrowheads="1" noChangeShapeType="1" noTextEdit="1"/>
          </p:cNvSpPr>
          <p:nvPr/>
        </p:nvSpPr>
        <p:spPr bwMode="auto">
          <a:xfrm>
            <a:off x="1295400" y="828675"/>
            <a:ext cx="6772275" cy="7715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54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Chào mừng quý thầy cô</a:t>
            </a:r>
          </a:p>
        </p:txBody>
      </p:sp>
    </p:spTree>
    <p:extLst>
      <p:ext uri="{BB962C8B-B14F-4D97-AF65-F5344CB8AC3E}">
        <p14:creationId xmlns:p14="http://schemas.microsoft.com/office/powerpoint/2010/main" val="339923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3" grpId="0"/>
      <p:bldP spid="47114" grpId="0"/>
      <p:bldP spid="47115" grpId="0"/>
      <p:bldP spid="471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10668000" cy="1143000"/>
          </a:xfrm>
        </p:spPr>
        <p:txBody>
          <a:bodyPr/>
          <a:lstStyle/>
          <a:p>
            <a:pPr algn="l"/>
            <a:r>
              <a:rPr lang="en-US"/>
              <a:t>	</a:t>
            </a:r>
            <a:endParaRPr lang="en-US" sz="4000" b="1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1447800" y="152400"/>
            <a:ext cx="57467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9" rIns="91437" bIns="45719">
            <a:spAutoFit/>
          </a:bodyPr>
          <a:lstStyle/>
          <a:p>
            <a:pPr eaLnBrk="0" hangingPunct="0"/>
            <a:r>
              <a:rPr lang="en-US" sz="2800" dirty="0" err="1" smtClean="0">
                <a:solidFill>
                  <a:schemeClr val="accent2"/>
                </a:solidFill>
                <a:latin typeface="Arial Unicode MS" pitchFamily="34" charset="-128"/>
              </a:rPr>
              <a:t>Thứ</a:t>
            </a:r>
            <a:r>
              <a:rPr lang="en-US" sz="2800" dirty="0" smtClean="0">
                <a:solidFill>
                  <a:schemeClr val="accent2"/>
                </a:solidFill>
                <a:latin typeface="Arial Unicode MS" pitchFamily="34" charset="-128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Arial Unicode MS" pitchFamily="34" charset="-128"/>
              </a:rPr>
              <a:t>sáu</a:t>
            </a:r>
            <a:r>
              <a:rPr lang="en-US" sz="2800" dirty="0" smtClean="0">
                <a:solidFill>
                  <a:schemeClr val="accent2"/>
                </a:solidFill>
                <a:latin typeface="Arial Unicode MS" pitchFamily="34" charset="-128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Arial Unicode MS" pitchFamily="34" charset="-128"/>
              </a:rPr>
              <a:t>ngày</a:t>
            </a:r>
            <a:r>
              <a:rPr lang="en-US" sz="2800" dirty="0" smtClean="0">
                <a:solidFill>
                  <a:schemeClr val="accent2"/>
                </a:solidFill>
                <a:latin typeface="Arial Unicode MS" pitchFamily="34" charset="-128"/>
              </a:rPr>
              <a:t> 15 </a:t>
            </a:r>
            <a:r>
              <a:rPr lang="en-US" sz="2800" dirty="0" err="1" smtClean="0">
                <a:solidFill>
                  <a:schemeClr val="accent2"/>
                </a:solidFill>
                <a:latin typeface="Arial Unicode MS" pitchFamily="34" charset="-128"/>
              </a:rPr>
              <a:t>tháng</a:t>
            </a:r>
            <a:r>
              <a:rPr lang="en-US" sz="2800" dirty="0" smtClean="0">
                <a:solidFill>
                  <a:schemeClr val="accent2"/>
                </a:solidFill>
                <a:latin typeface="Arial Unicode MS" pitchFamily="34" charset="-128"/>
              </a:rPr>
              <a:t> 11 </a:t>
            </a:r>
            <a:r>
              <a:rPr lang="en-US" sz="2800" dirty="0" err="1" smtClean="0">
                <a:solidFill>
                  <a:schemeClr val="accent2"/>
                </a:solidFill>
                <a:latin typeface="Arial Unicode MS" pitchFamily="34" charset="-128"/>
              </a:rPr>
              <a:t>năm</a:t>
            </a:r>
            <a:r>
              <a:rPr lang="en-US" sz="2800" dirty="0" smtClean="0">
                <a:solidFill>
                  <a:schemeClr val="accent2"/>
                </a:solidFill>
                <a:latin typeface="Arial Unicode MS" pitchFamily="34" charset="-128"/>
              </a:rPr>
              <a:t> 2019</a:t>
            </a:r>
            <a:br>
              <a:rPr lang="en-US" sz="2800" dirty="0" smtClean="0">
                <a:solidFill>
                  <a:schemeClr val="accent2"/>
                </a:solidFill>
                <a:latin typeface="Arial Unicode MS" pitchFamily="34" charset="-128"/>
              </a:rPr>
            </a:br>
            <a:endParaRPr lang="en-US" sz="2800" dirty="0">
              <a:solidFill>
                <a:schemeClr val="accent2"/>
              </a:solidFill>
              <a:latin typeface="Arial Unicode MS" pitchFamily="34" charset="-128"/>
            </a:endParaRPr>
          </a:p>
        </p:txBody>
      </p:sp>
      <p:sp>
        <p:nvSpPr>
          <p:cNvPr id="3277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533400" y="4800600"/>
            <a:ext cx="8001000" cy="2057400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1" u="sng">
                <a:solidFill>
                  <a:srgbClr val="FF0000"/>
                </a:solidFill>
                <a:latin typeface="Arial Unicode MS" pitchFamily="34" charset="-128"/>
              </a:rPr>
              <a:t>K</a:t>
            </a:r>
            <a:r>
              <a:rPr lang="en-US" b="1" u="sng">
                <a:solidFill>
                  <a:srgbClr val="FF0000"/>
                </a:solidFill>
              </a:rPr>
              <a:t>ết luận</a:t>
            </a:r>
            <a:r>
              <a:rPr lang="en-US" b="1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90000"/>
              </a:lnSpc>
            </a:pPr>
            <a:r>
              <a:rPr lang="en-US" b="1">
                <a:solidFill>
                  <a:schemeClr val="accent2"/>
                </a:solidFill>
                <a:latin typeface="Arial Unicode MS" pitchFamily="34" charset="-128"/>
              </a:rPr>
              <a:t>Khi chào cờ cần phải đứng nghiêm trang, không quay ngang , quay ngửa,nói chuyện riêng.</a:t>
            </a: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533400"/>
            <a:ext cx="16351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9" rIns="91437" bIns="45719">
            <a:spAutoFit/>
          </a:bodyPr>
          <a:lstStyle/>
          <a:p>
            <a:pPr eaLnBrk="0" hangingPunct="0"/>
            <a:r>
              <a:rPr lang="en-US" sz="2800" u="sng">
                <a:solidFill>
                  <a:schemeClr val="accent2"/>
                </a:solidFill>
                <a:latin typeface="Arial Unicode MS" pitchFamily="34" charset="-128"/>
              </a:rPr>
              <a:t>Đạo đức</a:t>
            </a:r>
            <a:r>
              <a:rPr lang="en-US" sz="2800">
                <a:solidFill>
                  <a:schemeClr val="accent2"/>
                </a:solidFill>
                <a:latin typeface="Arial Unicode MS" pitchFamily="34" charset="-128"/>
              </a:rPr>
              <a:t>:</a:t>
            </a: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685800" y="914400"/>
            <a:ext cx="845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7" tIns="45719" rIns="91437" bIns="45719">
            <a:spAutoFit/>
          </a:bodyPr>
          <a:lstStyle/>
          <a:p>
            <a:pPr eaLnBrk="0" hangingPunct="0"/>
            <a:r>
              <a:rPr lang="en-US" sz="3200">
                <a:solidFill>
                  <a:srgbClr val="0000FF"/>
                </a:solidFill>
              </a:rPr>
              <a:t>Bài 6: NGHIÊM TRANG KHI CHÀO CỜ (T1)</a:t>
            </a:r>
          </a:p>
        </p:txBody>
      </p:sp>
      <p:pic>
        <p:nvPicPr>
          <p:cNvPr id="32780" name="Picture 12" descr="Untitled-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0"/>
            <a:ext cx="46482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34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7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7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7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b="1">
              <a:solidFill>
                <a:srgbClr val="0000FF"/>
              </a:solidFill>
              <a:latin typeface="Arial Unicode MS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4000" b="1">
                <a:solidFill>
                  <a:srgbClr val="FF0000"/>
                </a:solidFill>
                <a:latin typeface="Arial Unicode MS" pitchFamily="34" charset="-128"/>
              </a:rPr>
              <a:t>* </a:t>
            </a:r>
            <a:r>
              <a:rPr lang="en-US" sz="3600" b="1" u="sng">
                <a:solidFill>
                  <a:srgbClr val="FF0000"/>
                </a:solidFill>
                <a:latin typeface="Arial Unicode MS" pitchFamily="34" charset="-128"/>
              </a:rPr>
              <a:t>TRÒ CHƠI :</a:t>
            </a:r>
          </a:p>
          <a:p>
            <a:pPr>
              <a:lnSpc>
                <a:spcPct val="90000"/>
              </a:lnSpc>
            </a:pPr>
            <a:r>
              <a:rPr lang="en-US" b="1">
                <a:solidFill>
                  <a:srgbClr val="0000FF"/>
                </a:solidFill>
                <a:latin typeface="Arial Unicode MS" pitchFamily="34" charset="-128"/>
              </a:rPr>
              <a:t>Đúng ghi     </a:t>
            </a:r>
            <a:r>
              <a:rPr lang="en-US" b="1">
                <a:solidFill>
                  <a:srgbClr val="FF0000"/>
                </a:solidFill>
                <a:latin typeface="Arial Unicode MS" pitchFamily="34" charset="-128"/>
              </a:rPr>
              <a:t>Đ</a:t>
            </a:r>
            <a:r>
              <a:rPr lang="en-US" b="1">
                <a:solidFill>
                  <a:srgbClr val="0000FF"/>
                </a:solidFill>
                <a:latin typeface="Arial Unicode MS" pitchFamily="34" charset="-128"/>
              </a:rPr>
              <a:t> ;     Sai ghi    </a:t>
            </a:r>
            <a:r>
              <a:rPr lang="en-US" b="1">
                <a:solidFill>
                  <a:srgbClr val="FF0000"/>
                </a:solidFill>
                <a:latin typeface="Arial Unicode MS" pitchFamily="34" charset="-128"/>
              </a:rPr>
              <a:t>S.</a:t>
            </a:r>
          </a:p>
          <a:p>
            <a:pPr>
              <a:lnSpc>
                <a:spcPct val="90000"/>
              </a:lnSpc>
            </a:pPr>
            <a:endParaRPr lang="en-US" b="1">
              <a:solidFill>
                <a:schemeClr val="accent2"/>
              </a:solidFill>
              <a:latin typeface="Arial Unicode MS" pitchFamily="34" charset="-128"/>
            </a:endParaRPr>
          </a:p>
          <a:p>
            <a:pPr>
              <a:lnSpc>
                <a:spcPct val="90000"/>
              </a:lnSpc>
            </a:pPr>
            <a:r>
              <a:rPr lang="en-US" b="1">
                <a:solidFill>
                  <a:schemeClr val="accent2"/>
                </a:solidFill>
                <a:latin typeface="Arial Unicode MS" pitchFamily="34" charset="-128"/>
              </a:rPr>
              <a:t>Đứng nghiêm khi chào cờ.  </a:t>
            </a:r>
          </a:p>
          <a:p>
            <a:pPr>
              <a:lnSpc>
                <a:spcPct val="90000"/>
              </a:lnSpc>
            </a:pPr>
            <a:endParaRPr lang="en-US" b="1">
              <a:solidFill>
                <a:schemeClr val="accent2"/>
              </a:solidFill>
              <a:latin typeface="Arial Unicode MS" pitchFamily="34" charset="-128"/>
            </a:endParaRPr>
          </a:p>
          <a:p>
            <a:pPr>
              <a:lnSpc>
                <a:spcPct val="90000"/>
              </a:lnSpc>
            </a:pPr>
            <a:r>
              <a:rPr lang="en-US" b="1">
                <a:solidFill>
                  <a:schemeClr val="accent2"/>
                </a:solidFill>
                <a:latin typeface="Arial Unicode MS" pitchFamily="34" charset="-128"/>
              </a:rPr>
              <a:t>Nói chuyện khi chào cờ .   </a:t>
            </a:r>
          </a:p>
          <a:p>
            <a:pPr>
              <a:lnSpc>
                <a:spcPct val="90000"/>
              </a:lnSpc>
            </a:pPr>
            <a:endParaRPr lang="en-US" b="1">
              <a:solidFill>
                <a:schemeClr val="accent2"/>
              </a:solidFill>
              <a:latin typeface="Arial Unicode MS" pitchFamily="34" charset="-128"/>
            </a:endParaRPr>
          </a:p>
          <a:p>
            <a:pPr>
              <a:lnSpc>
                <a:spcPct val="90000"/>
              </a:lnSpc>
            </a:pPr>
            <a:r>
              <a:rPr lang="en-US" b="1">
                <a:solidFill>
                  <a:schemeClr val="accent2"/>
                </a:solidFill>
                <a:latin typeface="Arial Unicode MS" pitchFamily="34" charset="-128"/>
              </a:rPr>
              <a:t>Bỏ mũ,nón khi chào</a:t>
            </a:r>
            <a:r>
              <a:rPr lang="en-US" b="1">
                <a:solidFill>
                  <a:srgbClr val="0000FF"/>
                </a:solidFill>
                <a:latin typeface="Arial Unicode MS" pitchFamily="34" charset="-128"/>
              </a:rPr>
              <a:t> </a:t>
            </a:r>
            <a:r>
              <a:rPr lang="en-US" b="1">
                <a:solidFill>
                  <a:schemeClr val="accent2"/>
                </a:solidFill>
                <a:latin typeface="Arial Unicode MS" pitchFamily="34" charset="-128"/>
              </a:rPr>
              <a:t>cờ.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b="1">
              <a:solidFill>
                <a:schemeClr val="accent2"/>
              </a:solidFill>
              <a:latin typeface="Arial Unicode MS" pitchFamily="34" charset="-128"/>
            </a:endParaRPr>
          </a:p>
          <a:p>
            <a:pPr>
              <a:lnSpc>
                <a:spcPct val="90000"/>
              </a:lnSpc>
            </a:pPr>
            <a:r>
              <a:rPr lang="en-US" b="1">
                <a:solidFill>
                  <a:schemeClr val="accent2"/>
                </a:solidFill>
                <a:latin typeface="Arial Unicode MS" pitchFamily="34" charset="-128"/>
              </a:rPr>
              <a:t>M</a:t>
            </a:r>
            <a:r>
              <a:rPr lang="en-US" b="1">
                <a:solidFill>
                  <a:schemeClr val="accent2"/>
                </a:solidFill>
              </a:rPr>
              <a:t>ắt nhìn lá Quốc kì khi chào cờ.</a:t>
            </a:r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7543800" y="3276600"/>
            <a:ext cx="990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7543800" y="4191000"/>
            <a:ext cx="990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7543800" y="2133600"/>
            <a:ext cx="990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9" rIns="91437" bIns="45719" anchor="ctr"/>
          <a:lstStyle/>
          <a:p>
            <a:pPr algn="ctr"/>
            <a:endParaRPr lang="vi-VN" b="0"/>
          </a:p>
        </p:txBody>
      </p:sp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7696200" y="2209800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7" tIns="45719" rIns="91437" bIns="45719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Arial Unicode MS" pitchFamily="34" charset="-128"/>
              </a:rPr>
              <a:t> Đ</a:t>
            </a:r>
          </a:p>
        </p:txBody>
      </p:sp>
      <p:sp>
        <p:nvSpPr>
          <p:cNvPr id="14361" name="Text Box 25"/>
          <p:cNvSpPr txBox="1">
            <a:spLocks noChangeArrowheads="1"/>
          </p:cNvSpPr>
          <p:nvPr/>
        </p:nvSpPr>
        <p:spPr bwMode="auto">
          <a:xfrm>
            <a:off x="7696200" y="3352800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7" tIns="45719" rIns="91437" bIns="45719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Arial Unicode MS" pitchFamily="34" charset="-128"/>
              </a:rPr>
              <a:t> S</a:t>
            </a:r>
          </a:p>
        </p:txBody>
      </p:sp>
      <p:sp>
        <p:nvSpPr>
          <p:cNvPr id="14362" name="Text Box 26"/>
          <p:cNvSpPr txBox="1">
            <a:spLocks noChangeArrowheads="1"/>
          </p:cNvSpPr>
          <p:nvPr/>
        </p:nvSpPr>
        <p:spPr bwMode="auto">
          <a:xfrm>
            <a:off x="7696200" y="4281488"/>
            <a:ext cx="685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7" tIns="45719" rIns="91437" bIns="45719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Arial Unicode MS" pitchFamily="34" charset="-128"/>
              </a:rPr>
              <a:t>  Đ</a:t>
            </a:r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7543800" y="5334000"/>
            <a:ext cx="990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7696200" y="5334000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7" tIns="45719" rIns="91437" bIns="45719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Arial Unicode MS" pitchFamily="34" charset="-128"/>
              </a:rPr>
              <a:t>  Đ</a:t>
            </a:r>
          </a:p>
        </p:txBody>
      </p:sp>
    </p:spTree>
    <p:extLst>
      <p:ext uri="{BB962C8B-B14F-4D97-AF65-F5344CB8AC3E}">
        <p14:creationId xmlns:p14="http://schemas.microsoft.com/office/powerpoint/2010/main" val="131243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0" grpId="0"/>
      <p:bldP spid="14361" grpId="0"/>
      <p:bldP spid="14362" grpId="0"/>
      <p:bldP spid="1436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4" name="Picture 6" descr="fruit 1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914400" y="2193925"/>
            <a:ext cx="74676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7" tIns="45719" rIns="91437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FF00"/>
                </a:solidFill>
              </a:rPr>
              <a:t>Xin chân thành cảm ơn và kính chào tạm biệt</a:t>
            </a:r>
          </a:p>
        </p:txBody>
      </p:sp>
    </p:spTree>
    <p:extLst>
      <p:ext uri="{BB962C8B-B14F-4D97-AF65-F5344CB8AC3E}">
        <p14:creationId xmlns:p14="http://schemas.microsoft.com/office/powerpoint/2010/main" val="67493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447800" y="304800"/>
            <a:ext cx="5657312" cy="954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9" rIns="91437" bIns="45719">
            <a:spAutoFit/>
          </a:bodyPr>
          <a:lstStyle/>
          <a:p>
            <a:pPr eaLnBrk="0" hangingPunct="0"/>
            <a:r>
              <a:rPr lang="en-US" sz="2800" dirty="0" err="1">
                <a:solidFill>
                  <a:schemeClr val="accent2"/>
                </a:solidFill>
                <a:latin typeface="Arial Unicode MS" pitchFamily="34" charset="-128"/>
              </a:rPr>
              <a:t>Thứ</a:t>
            </a:r>
            <a:r>
              <a:rPr lang="en-US" sz="2800" dirty="0">
                <a:solidFill>
                  <a:schemeClr val="accent2"/>
                </a:solidFill>
                <a:latin typeface="Arial Unicode MS" pitchFamily="34" charset="-128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Arial Unicode MS" pitchFamily="34" charset="-128"/>
              </a:rPr>
              <a:t>sáu</a:t>
            </a:r>
            <a:r>
              <a:rPr lang="en-US" sz="2800" dirty="0" smtClean="0">
                <a:solidFill>
                  <a:schemeClr val="accent2"/>
                </a:solidFill>
                <a:latin typeface="Arial Unicode MS" pitchFamily="34" charset="-128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Arial Unicode MS" pitchFamily="34" charset="-128"/>
              </a:rPr>
              <a:t>ngày</a:t>
            </a:r>
            <a:r>
              <a:rPr lang="en-US" sz="2800" dirty="0">
                <a:solidFill>
                  <a:schemeClr val="accent2"/>
                </a:solidFill>
                <a:latin typeface="Arial Unicode MS" pitchFamily="34" charset="-128"/>
              </a:rPr>
              <a:t> </a:t>
            </a:r>
            <a:r>
              <a:rPr lang="en-US" sz="2800" dirty="0" smtClean="0">
                <a:solidFill>
                  <a:schemeClr val="accent2"/>
                </a:solidFill>
                <a:latin typeface="Arial Unicode MS" pitchFamily="34" charset="-128"/>
              </a:rPr>
              <a:t>15 </a:t>
            </a:r>
            <a:r>
              <a:rPr lang="en-US" sz="2800" dirty="0" err="1">
                <a:solidFill>
                  <a:schemeClr val="accent2"/>
                </a:solidFill>
                <a:latin typeface="Arial Unicode MS" pitchFamily="34" charset="-128"/>
              </a:rPr>
              <a:t>tháng</a:t>
            </a:r>
            <a:r>
              <a:rPr lang="en-US" sz="2800" dirty="0">
                <a:solidFill>
                  <a:schemeClr val="accent2"/>
                </a:solidFill>
                <a:latin typeface="Arial Unicode MS" pitchFamily="34" charset="-128"/>
              </a:rPr>
              <a:t> 11 </a:t>
            </a:r>
            <a:r>
              <a:rPr lang="en-US" sz="2800" dirty="0" err="1">
                <a:solidFill>
                  <a:schemeClr val="accent2"/>
                </a:solidFill>
                <a:latin typeface="Arial Unicode MS" pitchFamily="34" charset="-128"/>
              </a:rPr>
              <a:t>năm</a:t>
            </a:r>
            <a:r>
              <a:rPr lang="en-US" sz="2800" dirty="0">
                <a:solidFill>
                  <a:schemeClr val="accent2"/>
                </a:solidFill>
                <a:latin typeface="Arial Unicode MS" pitchFamily="34" charset="-128"/>
              </a:rPr>
              <a:t> </a:t>
            </a:r>
            <a:r>
              <a:rPr lang="en-US" sz="2800" dirty="0" smtClean="0">
                <a:solidFill>
                  <a:schemeClr val="accent2"/>
                </a:solidFill>
                <a:latin typeface="Arial Unicode MS" pitchFamily="34" charset="-128"/>
              </a:rPr>
              <a:t>2019</a:t>
            </a:r>
            <a:r>
              <a:rPr lang="en-US" sz="2800" dirty="0">
                <a:solidFill>
                  <a:schemeClr val="accent2"/>
                </a:solidFill>
                <a:latin typeface="Arial Unicode MS" pitchFamily="34" charset="-128"/>
              </a:rPr>
              <a:t/>
            </a:r>
            <a:br>
              <a:rPr lang="en-US" sz="2800" dirty="0">
                <a:solidFill>
                  <a:schemeClr val="accent2"/>
                </a:solidFill>
                <a:latin typeface="Arial Unicode MS" pitchFamily="34" charset="-128"/>
              </a:rPr>
            </a:br>
            <a:endParaRPr lang="en-US" sz="2800" dirty="0">
              <a:solidFill>
                <a:schemeClr val="accent2"/>
              </a:solidFill>
              <a:latin typeface="Arial Unicode MS" pitchFamily="34" charset="-128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1371600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9" rIns="91437" bIns="45719">
            <a:spAutoFit/>
          </a:bodyPr>
          <a:lstStyle/>
          <a:p>
            <a:pPr eaLnBrk="0" hangingPunct="0"/>
            <a:endParaRPr lang="en-US" sz="2800" u="sng">
              <a:solidFill>
                <a:schemeClr val="accent2"/>
              </a:solidFill>
              <a:latin typeface="Arial Unicode MS" pitchFamily="34" charset="-128"/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3124200" y="1676400"/>
            <a:ext cx="28273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7" tIns="45719" rIns="91437" bIns="45719">
            <a:spAutoFit/>
          </a:bodyPr>
          <a:lstStyle/>
          <a:p>
            <a:pPr eaLnBrk="0" hangingPunct="0"/>
            <a:r>
              <a:rPr lang="en-US" sz="2400" u="sng">
                <a:solidFill>
                  <a:srgbClr val="0000FF"/>
                </a:solidFill>
                <a:latin typeface="Arial Unicode MS" pitchFamily="34" charset="-128"/>
              </a:rPr>
              <a:t>KIỂM TRA BÀI CŨ:</a:t>
            </a:r>
            <a:r>
              <a:rPr lang="en-US" sz="2400" u="sng">
                <a:solidFill>
                  <a:schemeClr val="tx2"/>
                </a:solidFill>
                <a:latin typeface="Arial Unicode MS" pitchFamily="34" charset="-128"/>
              </a:rPr>
              <a:t> </a:t>
            </a:r>
            <a:br>
              <a:rPr lang="en-US" sz="2400" u="sng">
                <a:solidFill>
                  <a:schemeClr val="tx2"/>
                </a:solidFill>
                <a:latin typeface="Arial Unicode MS" pitchFamily="34" charset="-128"/>
              </a:rPr>
            </a:br>
            <a:endParaRPr lang="en-US" sz="2400" u="sng">
              <a:solidFill>
                <a:schemeClr val="tx2"/>
              </a:solidFill>
              <a:latin typeface="Arial Unicode MS" pitchFamily="34" charset="-128"/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-152400" y="2209800"/>
            <a:ext cx="9372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9" rIns="91437" bIns="45719">
            <a:spAutoFit/>
          </a:bodyPr>
          <a:lstStyle/>
          <a:p>
            <a:pPr eaLnBrk="0" hangingPunct="0"/>
            <a:r>
              <a:rPr lang="en-US" sz="2800">
                <a:solidFill>
                  <a:schemeClr val="accent2"/>
                </a:solidFill>
                <a:latin typeface="Arial Unicode MS" pitchFamily="34" charset="-128"/>
              </a:rPr>
              <a:t>  1. Là anh chị,em c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ần</a:t>
            </a:r>
            <a:r>
              <a:rPr lang="en-US" sz="2800">
                <a:solidFill>
                  <a:schemeClr val="accent2"/>
                </a:solidFill>
                <a:latin typeface="Arial Unicode MS" pitchFamily="34" charset="-128"/>
              </a:rPr>
              <a:t> đối xử như thế nào đối với em nhỏ?</a:t>
            </a:r>
            <a:br>
              <a:rPr lang="en-US" sz="2800">
                <a:solidFill>
                  <a:schemeClr val="accent2"/>
                </a:solidFill>
                <a:latin typeface="Arial Unicode MS" pitchFamily="34" charset="-128"/>
              </a:rPr>
            </a:br>
            <a:endParaRPr lang="en-US" sz="2800">
              <a:solidFill>
                <a:schemeClr val="accent2"/>
              </a:solidFill>
              <a:latin typeface="Arial Unicode MS" pitchFamily="34" charset="-128"/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352425" y="2667000"/>
            <a:ext cx="7891463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9" rIns="91437" bIns="45719">
            <a:spAutoFit/>
          </a:bodyPr>
          <a:lstStyle/>
          <a:p>
            <a:pPr eaLnBrk="0" hangingPunct="0"/>
            <a:r>
              <a:rPr lang="en-US" sz="2800">
                <a:solidFill>
                  <a:schemeClr val="accent2"/>
                </a:solidFill>
                <a:latin typeface="Arial Unicode MS" pitchFamily="34" charset="-128"/>
              </a:rPr>
              <a:t>   </a:t>
            </a:r>
            <a:r>
              <a:rPr lang="en-US" sz="2800">
                <a:solidFill>
                  <a:srgbClr val="0000FF"/>
                </a:solidFill>
                <a:latin typeface="Arial Unicode MS" pitchFamily="34" charset="-128"/>
              </a:rPr>
              <a:t>Là anh chị em cần phải thương yêu, chăm sóc,</a:t>
            </a:r>
          </a:p>
          <a:p>
            <a:pPr eaLnBrk="0" hangingPunct="0"/>
            <a:r>
              <a:rPr lang="en-US" sz="2800">
                <a:solidFill>
                  <a:srgbClr val="0000FF"/>
                </a:solidFill>
                <a:latin typeface="Arial Unicode MS" pitchFamily="34" charset="-128"/>
              </a:rPr>
              <a:t> nhường nhịn em nhỏ.</a:t>
            </a:r>
            <a:br>
              <a:rPr lang="en-US" sz="2800">
                <a:solidFill>
                  <a:srgbClr val="0000FF"/>
                </a:solidFill>
                <a:latin typeface="Arial Unicode MS" pitchFamily="34" charset="-128"/>
              </a:rPr>
            </a:br>
            <a:endParaRPr lang="en-US" sz="2800">
              <a:solidFill>
                <a:srgbClr val="0000FF"/>
              </a:solidFill>
              <a:latin typeface="Arial Unicode MS" pitchFamily="34" charset="-128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-76200" y="3657600"/>
            <a:ext cx="82137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9" rIns="91437" bIns="45719">
            <a:spAutoFit/>
          </a:bodyPr>
          <a:lstStyle/>
          <a:p>
            <a:pPr eaLnBrk="0" hangingPunct="0"/>
            <a:r>
              <a:rPr lang="en-US" sz="2800">
                <a:solidFill>
                  <a:schemeClr val="accent2"/>
                </a:solidFill>
                <a:latin typeface="Arial Unicode MS" pitchFamily="34" charset="-128"/>
              </a:rPr>
              <a:t> 2. Là em cần phải đối xử với anh chị như thế nào?</a:t>
            </a:r>
            <a:br>
              <a:rPr lang="en-US" sz="2800">
                <a:solidFill>
                  <a:schemeClr val="accent2"/>
                </a:solidFill>
                <a:latin typeface="Arial Unicode MS" pitchFamily="34" charset="-128"/>
              </a:rPr>
            </a:br>
            <a:endParaRPr lang="en-US" sz="2800">
              <a:solidFill>
                <a:schemeClr val="accent2"/>
              </a:solidFill>
              <a:latin typeface="Arial Unicode MS" pitchFamily="34" charset="-128"/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457200" y="4267200"/>
            <a:ext cx="7138988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9" rIns="91437" bIns="45719">
            <a:spAutoFit/>
          </a:bodyPr>
          <a:lstStyle/>
          <a:p>
            <a:pPr eaLnBrk="0" hangingPunct="0"/>
            <a:r>
              <a:rPr lang="en-US" sz="2800">
                <a:solidFill>
                  <a:schemeClr val="accent2"/>
                </a:solidFill>
                <a:latin typeface="Arial Unicode MS" pitchFamily="34" charset="-128"/>
              </a:rPr>
              <a:t>  </a:t>
            </a:r>
            <a:r>
              <a:rPr lang="en-US" sz="2800">
                <a:solidFill>
                  <a:srgbClr val="0000FF"/>
                </a:solidFill>
                <a:latin typeface="Arial Unicode MS" pitchFamily="34" charset="-128"/>
              </a:rPr>
              <a:t>Là em cần phải biết thương yêu,lễ phép và</a:t>
            </a:r>
          </a:p>
          <a:p>
            <a:pPr eaLnBrk="0" hangingPunct="0"/>
            <a:r>
              <a:rPr lang="en-US" sz="2800">
                <a:solidFill>
                  <a:srgbClr val="0000FF"/>
                </a:solidFill>
                <a:latin typeface="Arial Unicode MS" pitchFamily="34" charset="-128"/>
              </a:rPr>
              <a:t> vâng lời anh chị .</a:t>
            </a:r>
            <a:br>
              <a:rPr lang="en-US" sz="2800">
                <a:solidFill>
                  <a:srgbClr val="0000FF"/>
                </a:solidFill>
                <a:latin typeface="Arial Unicode MS" pitchFamily="34" charset="-128"/>
              </a:rPr>
            </a:br>
            <a:endParaRPr lang="en-US" sz="2800">
              <a:solidFill>
                <a:srgbClr val="0000FF"/>
              </a:solidFill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18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/>
      <p:bldP spid="20488" grpId="0"/>
      <p:bldP spid="20489" grpId="0"/>
      <p:bldP spid="204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10668000" cy="1143000"/>
          </a:xfrm>
        </p:spPr>
        <p:txBody>
          <a:bodyPr/>
          <a:lstStyle/>
          <a:p>
            <a:pPr algn="l"/>
            <a:r>
              <a:rPr lang="en-US" dirty="0"/>
              <a:t>	</a:t>
            </a:r>
            <a:endParaRPr lang="en-US" sz="4000" b="1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4800" y="1676400"/>
            <a:ext cx="4876800" cy="12192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 b="1">
                <a:solidFill>
                  <a:schemeClr val="accent2"/>
                </a:solidFill>
                <a:latin typeface="Arial Unicode MS" pitchFamily="34" charset="-128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b="1">
                <a:solidFill>
                  <a:schemeClr val="accent2"/>
                </a:solidFill>
                <a:latin typeface="Arial Unicode MS" pitchFamily="34" charset="-128"/>
              </a:rPr>
              <a:t>- Quan sát tranh cho biết các bạn nhỏ trong tranh đang làm gì ?</a:t>
            </a:r>
            <a:br>
              <a:rPr lang="en-US" sz="2800" b="1">
                <a:solidFill>
                  <a:schemeClr val="accent2"/>
                </a:solidFill>
                <a:latin typeface="Arial Unicode MS" pitchFamily="34" charset="-128"/>
              </a:rPr>
            </a:br>
            <a:r>
              <a:rPr lang="en-US" sz="2800" b="1">
                <a:solidFill>
                  <a:schemeClr val="accent2"/>
                </a:solidFill>
                <a:latin typeface="Arial Unicode MS" pitchFamily="34" charset="-128"/>
              </a:rPr>
              <a:t>	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685800" y="228600"/>
            <a:ext cx="6858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7" tIns="45719" rIns="91437" bIns="45719">
            <a:spAutoFit/>
          </a:bodyPr>
          <a:lstStyle/>
          <a:p>
            <a:pPr eaLnBrk="0" hangingPunct="0"/>
            <a:r>
              <a:rPr lang="en-US" sz="2800" dirty="0" err="1" smtClean="0">
                <a:solidFill>
                  <a:schemeClr val="accent2"/>
                </a:solidFill>
                <a:latin typeface="Arial Unicode MS" pitchFamily="34" charset="-128"/>
              </a:rPr>
              <a:t>Thứ</a:t>
            </a:r>
            <a:r>
              <a:rPr lang="en-US" sz="2800" dirty="0" smtClean="0">
                <a:solidFill>
                  <a:schemeClr val="accent2"/>
                </a:solidFill>
                <a:latin typeface="Arial Unicode MS" pitchFamily="34" charset="-128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Arial Unicode MS" pitchFamily="34" charset="-128"/>
              </a:rPr>
              <a:t>sáu</a:t>
            </a:r>
            <a:r>
              <a:rPr lang="en-US" sz="2800" dirty="0" smtClean="0">
                <a:solidFill>
                  <a:schemeClr val="accent2"/>
                </a:solidFill>
                <a:latin typeface="Arial Unicode MS" pitchFamily="34" charset="-128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Arial Unicode MS" pitchFamily="34" charset="-128"/>
              </a:rPr>
              <a:t>ngày</a:t>
            </a:r>
            <a:r>
              <a:rPr lang="en-US" sz="2800" dirty="0" smtClean="0">
                <a:solidFill>
                  <a:schemeClr val="accent2"/>
                </a:solidFill>
                <a:latin typeface="Arial Unicode MS" pitchFamily="34" charset="-128"/>
              </a:rPr>
              <a:t> 15 </a:t>
            </a:r>
            <a:r>
              <a:rPr lang="en-US" sz="2800" dirty="0" err="1" smtClean="0">
                <a:solidFill>
                  <a:schemeClr val="accent2"/>
                </a:solidFill>
                <a:latin typeface="Arial Unicode MS" pitchFamily="34" charset="-128"/>
              </a:rPr>
              <a:t>tháng</a:t>
            </a:r>
            <a:r>
              <a:rPr lang="en-US" sz="2800" dirty="0" smtClean="0">
                <a:solidFill>
                  <a:schemeClr val="accent2"/>
                </a:solidFill>
                <a:latin typeface="Arial Unicode MS" pitchFamily="34" charset="-128"/>
              </a:rPr>
              <a:t> 11 </a:t>
            </a:r>
            <a:r>
              <a:rPr lang="en-US" sz="2800" dirty="0" err="1" smtClean="0">
                <a:solidFill>
                  <a:schemeClr val="accent2"/>
                </a:solidFill>
                <a:latin typeface="Arial Unicode MS" pitchFamily="34" charset="-128"/>
              </a:rPr>
              <a:t>năm</a:t>
            </a:r>
            <a:r>
              <a:rPr lang="en-US" sz="2800" dirty="0" smtClean="0">
                <a:solidFill>
                  <a:schemeClr val="accent2"/>
                </a:solidFill>
                <a:latin typeface="Arial Unicode MS" pitchFamily="34" charset="-128"/>
              </a:rPr>
              <a:t> 2019</a:t>
            </a:r>
            <a:br>
              <a:rPr lang="en-US" sz="2800" dirty="0" smtClean="0">
                <a:solidFill>
                  <a:schemeClr val="accent2"/>
                </a:solidFill>
                <a:latin typeface="Arial Unicode MS" pitchFamily="34" charset="-128"/>
              </a:rPr>
            </a:br>
            <a:r>
              <a:rPr lang="en-US" sz="2800" dirty="0" smtClean="0">
                <a:solidFill>
                  <a:schemeClr val="accent2"/>
                </a:solidFill>
                <a:latin typeface="Arial Unicode MS" pitchFamily="34" charset="-128"/>
              </a:rPr>
              <a:t>    </a:t>
            </a:r>
            <a:endParaRPr lang="en-US" sz="2800" dirty="0">
              <a:solidFill>
                <a:schemeClr val="accent2"/>
              </a:solidFill>
              <a:latin typeface="Arial Unicode MS" pitchFamily="34" charset="-128"/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533400"/>
            <a:ext cx="16351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9" rIns="91437" bIns="45719">
            <a:spAutoFit/>
          </a:bodyPr>
          <a:lstStyle/>
          <a:p>
            <a:pPr eaLnBrk="0" hangingPunct="0"/>
            <a:r>
              <a:rPr lang="en-US" sz="2800" u="sng">
                <a:solidFill>
                  <a:schemeClr val="accent2"/>
                </a:solidFill>
                <a:latin typeface="Arial Unicode MS" pitchFamily="34" charset="-128"/>
              </a:rPr>
              <a:t>Đạo đức</a:t>
            </a:r>
            <a:r>
              <a:rPr lang="en-US" sz="2800">
                <a:solidFill>
                  <a:schemeClr val="accent2"/>
                </a:solidFill>
                <a:latin typeface="Arial Unicode MS" pitchFamily="34" charset="-128"/>
              </a:rPr>
              <a:t>:</a:t>
            </a:r>
          </a:p>
        </p:txBody>
      </p:sp>
      <p:pic>
        <p:nvPicPr>
          <p:cNvPr id="21511" name="Picture 7" descr="Untitled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76400"/>
            <a:ext cx="3810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533400" y="990600"/>
            <a:ext cx="95710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7" tIns="45719" rIns="91437" bIns="45719">
            <a:spAutoFit/>
          </a:bodyPr>
          <a:lstStyle/>
          <a:p>
            <a:pPr eaLnBrk="0" hangingPunct="0"/>
            <a:r>
              <a:rPr lang="en-US" sz="3200">
                <a:solidFill>
                  <a:srgbClr val="0000FF"/>
                </a:solidFill>
              </a:rPr>
              <a:t> Bài 6: NGHIÊM TRANG KHI CHÀO CỜ (T1)</a:t>
            </a: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3810000" y="3505200"/>
            <a:ext cx="4876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7" tIns="45719" rIns="91437" bIns="45719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>
                <a:solidFill>
                  <a:srgbClr val="0000FF"/>
                </a:solidFill>
                <a:latin typeface="Arial Unicode MS" pitchFamily="34" charset="-128"/>
              </a:rPr>
              <a:t>Các bạn nhỏ trong tranh đang gi</a:t>
            </a:r>
            <a:r>
              <a:rPr lang="en-US" sz="2400">
                <a:solidFill>
                  <a:srgbClr val="0000FF"/>
                </a:solidFill>
              </a:rPr>
              <a:t>ới thiệu làm quen với nhau</a:t>
            </a:r>
            <a:r>
              <a:rPr lang="en-US" sz="2400">
                <a:solidFill>
                  <a:srgbClr val="0000FF"/>
                </a:solidFill>
                <a:latin typeface="Arial Unicode MS" pitchFamily="34" charset="-128"/>
              </a:rPr>
              <a:t>.	</a:t>
            </a: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 rot="10800000" flipV="1">
            <a:off x="3962400" y="4343400"/>
            <a:ext cx="51816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7" tIns="45719" rIns="91437" bIns="45719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</a:rPr>
              <a:t>- Từng bạn trong tranh là người nước nào?</a:t>
            </a: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 rot="10800000" flipV="1">
            <a:off x="3960813" y="5180013"/>
            <a:ext cx="5183187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7" tIns="45719" rIns="91437" bIns="45719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>
                <a:solidFill>
                  <a:srgbClr val="0000FF"/>
                </a:solidFill>
              </a:rPr>
              <a:t>Từng bạn trong tranh là người Việt Nam, Lào, Trung Quốc, Nhật Bản.</a:t>
            </a: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3962400" y="1676400"/>
            <a:ext cx="15700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9" rIns="91437" bIns="45719">
            <a:spAutoFit/>
          </a:bodyPr>
          <a:lstStyle/>
          <a:p>
            <a:r>
              <a:rPr lang="en-US" sz="2800">
                <a:solidFill>
                  <a:schemeClr val="accent2"/>
                </a:solidFill>
              </a:rPr>
              <a:t>Bài tập1</a:t>
            </a:r>
          </a:p>
        </p:txBody>
      </p:sp>
    </p:spTree>
    <p:extLst>
      <p:ext uri="{BB962C8B-B14F-4D97-AF65-F5344CB8AC3E}">
        <p14:creationId xmlns:p14="http://schemas.microsoft.com/office/powerpoint/2010/main" val="148667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  <p:bldP spid="21512" grpId="0"/>
      <p:bldP spid="21513" grpId="0"/>
      <p:bldP spid="21514" grpId="0"/>
      <p:bldP spid="21515" grpId="0"/>
      <p:bldP spid="215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10668000" cy="1143000"/>
          </a:xfrm>
        </p:spPr>
        <p:txBody>
          <a:bodyPr/>
          <a:lstStyle/>
          <a:p>
            <a:pPr algn="l"/>
            <a:r>
              <a:rPr lang="en-US"/>
              <a:t>	</a:t>
            </a:r>
            <a:endParaRPr lang="en-US" sz="4000" b="1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9050" y="533400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9FC6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9" rIns="91437" bIns="45719">
            <a:spAutoFit/>
          </a:bodyPr>
          <a:lstStyle/>
          <a:p>
            <a:pPr eaLnBrk="0" hangingPunct="0"/>
            <a:endParaRPr lang="en-US" sz="2800">
              <a:solidFill>
                <a:srgbClr val="FF0000"/>
              </a:solidFill>
              <a:latin typeface="Arial Unicode MS" pitchFamily="34" charset="-128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1447800" y="0"/>
            <a:ext cx="57467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9" rIns="91437" bIns="45719">
            <a:spAutoFit/>
          </a:bodyPr>
          <a:lstStyle/>
          <a:p>
            <a:pPr eaLnBrk="0" hangingPunct="0"/>
            <a:r>
              <a:rPr lang="en-US" sz="2800" dirty="0" err="1" smtClean="0">
                <a:solidFill>
                  <a:schemeClr val="accent2"/>
                </a:solidFill>
                <a:latin typeface="Arial Unicode MS" pitchFamily="34" charset="-128"/>
              </a:rPr>
              <a:t>Thứ</a:t>
            </a:r>
            <a:r>
              <a:rPr lang="en-US" sz="2800" dirty="0" smtClean="0">
                <a:solidFill>
                  <a:schemeClr val="accent2"/>
                </a:solidFill>
                <a:latin typeface="Arial Unicode MS" pitchFamily="34" charset="-128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Arial Unicode MS" pitchFamily="34" charset="-128"/>
              </a:rPr>
              <a:t>sáu</a:t>
            </a:r>
            <a:r>
              <a:rPr lang="en-US" sz="2800" dirty="0" smtClean="0">
                <a:solidFill>
                  <a:schemeClr val="accent2"/>
                </a:solidFill>
                <a:latin typeface="Arial Unicode MS" pitchFamily="34" charset="-128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Arial Unicode MS" pitchFamily="34" charset="-128"/>
              </a:rPr>
              <a:t>ngày</a:t>
            </a:r>
            <a:r>
              <a:rPr lang="en-US" sz="2800" dirty="0" smtClean="0">
                <a:solidFill>
                  <a:schemeClr val="accent2"/>
                </a:solidFill>
                <a:latin typeface="Arial Unicode MS" pitchFamily="34" charset="-128"/>
              </a:rPr>
              <a:t> 15 </a:t>
            </a:r>
            <a:r>
              <a:rPr lang="en-US" sz="2800" dirty="0" err="1" smtClean="0">
                <a:solidFill>
                  <a:schemeClr val="accent2"/>
                </a:solidFill>
                <a:latin typeface="Arial Unicode MS" pitchFamily="34" charset="-128"/>
              </a:rPr>
              <a:t>tháng</a:t>
            </a:r>
            <a:r>
              <a:rPr lang="en-US" sz="2800" dirty="0" smtClean="0">
                <a:solidFill>
                  <a:schemeClr val="accent2"/>
                </a:solidFill>
                <a:latin typeface="Arial Unicode MS" pitchFamily="34" charset="-128"/>
              </a:rPr>
              <a:t> 11 </a:t>
            </a:r>
            <a:r>
              <a:rPr lang="en-US" sz="2800" dirty="0" err="1" smtClean="0">
                <a:solidFill>
                  <a:schemeClr val="accent2"/>
                </a:solidFill>
                <a:latin typeface="Arial Unicode MS" pitchFamily="34" charset="-128"/>
              </a:rPr>
              <a:t>năm</a:t>
            </a:r>
            <a:r>
              <a:rPr lang="en-US" sz="2800" dirty="0" smtClean="0">
                <a:solidFill>
                  <a:schemeClr val="accent2"/>
                </a:solidFill>
                <a:latin typeface="Arial Unicode MS" pitchFamily="34" charset="-128"/>
              </a:rPr>
              <a:t> 2019</a:t>
            </a:r>
            <a:br>
              <a:rPr lang="en-US" sz="2800" dirty="0" smtClean="0">
                <a:solidFill>
                  <a:schemeClr val="accent2"/>
                </a:solidFill>
                <a:latin typeface="Arial Unicode MS" pitchFamily="34" charset="-128"/>
              </a:rPr>
            </a:br>
            <a:endParaRPr lang="en-US" sz="2800" dirty="0">
              <a:solidFill>
                <a:schemeClr val="accent2"/>
              </a:solidFill>
              <a:latin typeface="Arial Unicode MS" pitchFamily="34" charset="-128"/>
            </a:endParaRPr>
          </a:p>
        </p:txBody>
      </p:sp>
      <p:pic>
        <p:nvPicPr>
          <p:cNvPr id="27655" name="Picture 7" descr="Untitled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65532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914400" y="3856038"/>
            <a:ext cx="8229600" cy="3001962"/>
          </a:xfrm>
          <a:noFill/>
          <a:ln/>
          <a:extLst>
            <a:ext uri="{91240B29-F687-4F45-9708-019B960494DF}">
              <a14:hiddenLine xmlns:a14="http://schemas.microsoft.com/office/drawing/2010/main" w="57150" cmpd="sng">
                <a:solidFill>
                  <a:srgbClr val="FF6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2800" b="1" u="sng">
                <a:solidFill>
                  <a:srgbClr val="FF0000"/>
                </a:solidFill>
                <a:latin typeface="Arial Unicode MS" pitchFamily="34" charset="-128"/>
              </a:rPr>
              <a:t>Kết luận:</a:t>
            </a:r>
          </a:p>
          <a:p>
            <a:r>
              <a:rPr lang="en-US" sz="2800" b="1">
                <a:solidFill>
                  <a:srgbClr val="3366CC"/>
                </a:solidFill>
                <a:latin typeface="Arial Unicode MS" pitchFamily="34" charset="-128"/>
              </a:rPr>
              <a:t>Các bạn nhỏ trong tranh đang giới thiệu và làm quen với nhau. Mỗi bạn mang Quốc tịch riêng: Việt Nam,Lào,Trung Quốc,Nhật Bản. Trẻ em có quyền có Quốc tịch . Quốc tịch của chúng ta là Việt Nam.</a:t>
            </a: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685800" y="990600"/>
            <a:ext cx="9153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7" tIns="45719" rIns="91437" bIns="45719">
            <a:spAutoFit/>
          </a:bodyPr>
          <a:lstStyle/>
          <a:p>
            <a:pPr eaLnBrk="0" hangingPunct="0"/>
            <a:r>
              <a:rPr lang="en-US" sz="3200">
                <a:solidFill>
                  <a:srgbClr val="0000FF"/>
                </a:solidFill>
              </a:rPr>
              <a:t>Bài 6: NGHIÊM TRANG KHI CHÀO CỜ (T1)</a:t>
            </a: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0" y="533400"/>
            <a:ext cx="16351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9" rIns="91437" bIns="45719">
            <a:spAutoFit/>
          </a:bodyPr>
          <a:lstStyle/>
          <a:p>
            <a:pPr eaLnBrk="0" hangingPunct="0"/>
            <a:r>
              <a:rPr lang="en-US" sz="2800" u="sng">
                <a:solidFill>
                  <a:schemeClr val="accent2"/>
                </a:solidFill>
                <a:latin typeface="Arial Unicode MS" pitchFamily="34" charset="-128"/>
              </a:rPr>
              <a:t>Đạo đức</a:t>
            </a:r>
            <a:r>
              <a:rPr lang="en-US" sz="2800">
                <a:solidFill>
                  <a:schemeClr val="accent2"/>
                </a:solidFill>
                <a:latin typeface="Arial Unicode MS" pitchFamily="34" charset="-128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5105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6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6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6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10668000" cy="1143000"/>
          </a:xfrm>
        </p:spPr>
        <p:txBody>
          <a:bodyPr/>
          <a:lstStyle/>
          <a:p>
            <a:pPr algn="l"/>
            <a:r>
              <a:rPr lang="en-US"/>
              <a:t>	</a:t>
            </a:r>
            <a:endParaRPr lang="en-US" sz="4000" b="1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533400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9FC6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9" rIns="91437" bIns="45719">
            <a:spAutoFit/>
          </a:bodyPr>
          <a:lstStyle/>
          <a:p>
            <a:pPr eaLnBrk="0" hangingPunct="0"/>
            <a:endParaRPr lang="en-US" sz="2800">
              <a:solidFill>
                <a:srgbClr val="FF0000"/>
              </a:solidFill>
              <a:latin typeface="Arial Unicode MS" pitchFamily="34" charset="-128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447800" y="152400"/>
            <a:ext cx="57467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9" rIns="91437" bIns="45719">
            <a:spAutoFit/>
          </a:bodyPr>
          <a:lstStyle/>
          <a:p>
            <a:pPr eaLnBrk="0" hangingPunct="0"/>
            <a:r>
              <a:rPr lang="en-US" sz="2800" dirty="0" err="1" smtClean="0">
                <a:solidFill>
                  <a:schemeClr val="accent2"/>
                </a:solidFill>
                <a:latin typeface="Arial Unicode MS" pitchFamily="34" charset="-128"/>
              </a:rPr>
              <a:t>Thứ</a:t>
            </a:r>
            <a:r>
              <a:rPr lang="en-US" sz="2800" dirty="0" smtClean="0">
                <a:solidFill>
                  <a:schemeClr val="accent2"/>
                </a:solidFill>
                <a:latin typeface="Arial Unicode MS" pitchFamily="34" charset="-128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Arial Unicode MS" pitchFamily="34" charset="-128"/>
              </a:rPr>
              <a:t>sáu</a:t>
            </a:r>
            <a:r>
              <a:rPr lang="en-US" sz="2800" dirty="0" smtClean="0">
                <a:solidFill>
                  <a:schemeClr val="accent2"/>
                </a:solidFill>
                <a:latin typeface="Arial Unicode MS" pitchFamily="34" charset="-128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Arial Unicode MS" pitchFamily="34" charset="-128"/>
              </a:rPr>
              <a:t>ngày</a:t>
            </a:r>
            <a:r>
              <a:rPr lang="en-US" sz="2800" dirty="0" smtClean="0">
                <a:solidFill>
                  <a:schemeClr val="accent2"/>
                </a:solidFill>
                <a:latin typeface="Arial Unicode MS" pitchFamily="34" charset="-128"/>
              </a:rPr>
              <a:t> 15 </a:t>
            </a:r>
            <a:r>
              <a:rPr lang="en-US" sz="2800" dirty="0" err="1" smtClean="0">
                <a:solidFill>
                  <a:schemeClr val="accent2"/>
                </a:solidFill>
                <a:latin typeface="Arial Unicode MS" pitchFamily="34" charset="-128"/>
              </a:rPr>
              <a:t>tháng</a:t>
            </a:r>
            <a:r>
              <a:rPr lang="en-US" sz="2800" dirty="0" smtClean="0">
                <a:solidFill>
                  <a:schemeClr val="accent2"/>
                </a:solidFill>
                <a:latin typeface="Arial Unicode MS" pitchFamily="34" charset="-128"/>
              </a:rPr>
              <a:t> 11 </a:t>
            </a:r>
            <a:r>
              <a:rPr lang="en-US" sz="2800" dirty="0" err="1" smtClean="0">
                <a:solidFill>
                  <a:schemeClr val="accent2"/>
                </a:solidFill>
                <a:latin typeface="Arial Unicode MS" pitchFamily="34" charset="-128"/>
              </a:rPr>
              <a:t>năm</a:t>
            </a:r>
            <a:r>
              <a:rPr lang="en-US" sz="2800" dirty="0" smtClean="0">
                <a:solidFill>
                  <a:schemeClr val="accent2"/>
                </a:solidFill>
                <a:latin typeface="Arial Unicode MS" pitchFamily="34" charset="-128"/>
              </a:rPr>
              <a:t> 2019</a:t>
            </a:r>
            <a:br>
              <a:rPr lang="en-US" sz="2800" dirty="0" smtClean="0">
                <a:solidFill>
                  <a:schemeClr val="accent2"/>
                </a:solidFill>
                <a:latin typeface="Arial Unicode MS" pitchFamily="34" charset="-128"/>
              </a:rPr>
            </a:br>
            <a:endParaRPr lang="en-US" sz="2800" dirty="0">
              <a:solidFill>
                <a:schemeClr val="accent2"/>
              </a:solidFill>
              <a:latin typeface="Arial Unicode MS" pitchFamily="34" charset="-128"/>
            </a:endParaRPr>
          </a:p>
        </p:txBody>
      </p:sp>
      <p:pic>
        <p:nvPicPr>
          <p:cNvPr id="23558" name="Picture 6" descr="Untitled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4191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0" y="3886200"/>
            <a:ext cx="7848600" cy="457200"/>
          </a:xfrm>
          <a:noFill/>
          <a:ln/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 b="1">
                <a:solidFill>
                  <a:schemeClr val="accent2"/>
                </a:solidFill>
                <a:latin typeface="Arial Unicode MS" pitchFamily="34" charset="-128"/>
              </a:rPr>
              <a:t>Bài tập 2 :  Những người trong ảnh đang làm gì ?</a:t>
            </a:r>
            <a:br>
              <a:rPr lang="en-US" sz="2400" b="1">
                <a:solidFill>
                  <a:schemeClr val="accent2"/>
                </a:solidFill>
                <a:latin typeface="Arial Unicode MS" pitchFamily="34" charset="-128"/>
              </a:rPr>
            </a:br>
            <a:r>
              <a:rPr lang="en-US" sz="2400" b="1">
                <a:solidFill>
                  <a:schemeClr val="accent2"/>
                </a:solidFill>
                <a:latin typeface="Arial Unicode MS" pitchFamily="34" charset="-128"/>
              </a:rPr>
              <a:t> 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1219200" y="3505200"/>
            <a:ext cx="457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7" tIns="45719" rIns="91437" bIns="45719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latin typeface="Arial Unicode MS" pitchFamily="34" charset="-128"/>
              </a:rPr>
              <a:t>CHÀO CỜ ĐẦU TUẦN</a:t>
            </a:r>
          </a:p>
        </p:txBody>
      </p:sp>
      <p:pic>
        <p:nvPicPr>
          <p:cNvPr id="23562" name="Picture 10" descr="Untitled-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47800"/>
            <a:ext cx="4267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3" name="Text Box 11"/>
          <p:cNvSpPr txBox="1">
            <a:spLocks noChangeArrowheads="1"/>
          </p:cNvSpPr>
          <p:nvPr/>
        </p:nvSpPr>
        <p:spPr bwMode="auto">
          <a:xfrm rot="10819451" flipV="1">
            <a:off x="5791200" y="3429000"/>
            <a:ext cx="3813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7" tIns="45719" rIns="91437" bIns="45719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latin typeface="Arial Unicode MS" pitchFamily="34" charset="-128"/>
              </a:rPr>
              <a:t>CHÀO CỜ LĂNG BÁC</a:t>
            </a: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0" y="3505200"/>
            <a:ext cx="167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9FC6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66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7" tIns="45719" rIns="91437" bIns="45719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</a:rPr>
              <a:t>Ảnh 1:</a:t>
            </a:r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4724400" y="3429000"/>
            <a:ext cx="167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9FC6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66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7" tIns="45719" rIns="91437" bIns="45719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</a:rPr>
              <a:t>Ảnh 2:</a:t>
            </a: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0" y="457200"/>
            <a:ext cx="16351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9" rIns="91437" bIns="45719">
            <a:spAutoFit/>
          </a:bodyPr>
          <a:lstStyle/>
          <a:p>
            <a:pPr eaLnBrk="0" hangingPunct="0"/>
            <a:r>
              <a:rPr lang="en-US" sz="2800" u="sng">
                <a:solidFill>
                  <a:schemeClr val="accent2"/>
                </a:solidFill>
                <a:latin typeface="Arial Unicode MS" pitchFamily="34" charset="-128"/>
              </a:rPr>
              <a:t>Đạo đức</a:t>
            </a:r>
            <a:r>
              <a:rPr lang="en-US" sz="2800">
                <a:solidFill>
                  <a:schemeClr val="accent2"/>
                </a:solidFill>
                <a:latin typeface="Arial Unicode MS" pitchFamily="34" charset="-128"/>
              </a:rPr>
              <a:t>:</a:t>
            </a:r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685800" y="914400"/>
            <a:ext cx="9305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7" tIns="45719" rIns="91437" bIns="45719">
            <a:spAutoFit/>
          </a:bodyPr>
          <a:lstStyle/>
          <a:p>
            <a:pPr eaLnBrk="0" hangingPunct="0"/>
            <a:r>
              <a:rPr lang="en-US" sz="3200">
                <a:solidFill>
                  <a:srgbClr val="0000FF"/>
                </a:solidFill>
              </a:rPr>
              <a:t>Bài 6: NGHIÊM TRANG KHI CHÀO CỜ (T1)</a:t>
            </a:r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457200" y="4267200"/>
            <a:ext cx="7848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7" tIns="45719" rIns="91437" bIns="45719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800">
                <a:solidFill>
                  <a:srgbClr val="0000FF"/>
                </a:solidFill>
                <a:latin typeface="Arial Unicode MS" pitchFamily="34" charset="-128"/>
              </a:rPr>
              <a:t> Những người trong ảnh đang ch</a:t>
            </a:r>
            <a:r>
              <a:rPr lang="en-US" sz="2800">
                <a:solidFill>
                  <a:srgbClr val="0000FF"/>
                </a:solidFill>
              </a:rPr>
              <a:t>ào cờ.</a:t>
            </a:r>
            <a:endParaRPr lang="en-US" sz="2800">
              <a:solidFill>
                <a:srgbClr val="0000FF"/>
              </a:solidFill>
              <a:latin typeface="Arial Unicode MS" pitchFamily="34" charset="-128"/>
            </a:endParaRPr>
          </a:p>
        </p:txBody>
      </p:sp>
      <p:sp>
        <p:nvSpPr>
          <p:cNvPr id="23574" name="Rectangle 22"/>
          <p:cNvSpPr>
            <a:spLocks noChangeArrowheads="1"/>
          </p:cNvSpPr>
          <p:nvPr/>
        </p:nvSpPr>
        <p:spPr bwMode="auto">
          <a:xfrm>
            <a:off x="457200" y="4587875"/>
            <a:ext cx="7086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7" tIns="45719" rIns="91437" bIns="45719">
            <a:sp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Tư thế họ đứng chào cờ như thế nào ?</a:t>
            </a:r>
          </a:p>
          <a:p>
            <a:r>
              <a:rPr lang="en-US" sz="240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573088" y="5410200"/>
            <a:ext cx="6894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9" rIns="91437" bIns="45719">
            <a:sp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Vì sao họ lại đứng nghiêm trang khi chào cờ ?</a:t>
            </a:r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533400" y="4953000"/>
            <a:ext cx="769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7" tIns="45719" rIns="91437" bIns="45719">
            <a:spAutoFit/>
          </a:bodyPr>
          <a:lstStyle/>
          <a:p>
            <a:r>
              <a:rPr lang="en-US" sz="2800">
                <a:solidFill>
                  <a:srgbClr val="0000FF"/>
                </a:solidFill>
              </a:rPr>
              <a:t>Tư thế họ đứng nghiêm trang khi chào cờ.  </a:t>
            </a:r>
          </a:p>
        </p:txBody>
      </p:sp>
      <p:sp>
        <p:nvSpPr>
          <p:cNvPr id="23577" name="Rectangle 25"/>
          <p:cNvSpPr>
            <a:spLocks noChangeArrowheads="1"/>
          </p:cNvSpPr>
          <p:nvPr/>
        </p:nvSpPr>
        <p:spPr bwMode="auto">
          <a:xfrm>
            <a:off x="533400" y="5715000"/>
            <a:ext cx="8458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7" tIns="45719" rIns="91437" bIns="45719">
            <a:spAutoFit/>
          </a:bodyPr>
          <a:lstStyle/>
          <a:p>
            <a:r>
              <a:rPr lang="en-US" sz="3600">
                <a:solidFill>
                  <a:srgbClr val="0000FF"/>
                </a:solidFill>
              </a:rPr>
              <a:t>H</a:t>
            </a:r>
            <a:r>
              <a:rPr lang="en-US" sz="2400">
                <a:solidFill>
                  <a:srgbClr val="0000FF"/>
                </a:solidFill>
              </a:rPr>
              <a:t>ọ đứng nghiêm trang khi chào cờ để tỏ lòng tôn kính Quốc kì, thể hiện tình yêu đối với Tổ Quốc Việt Nam.</a:t>
            </a:r>
          </a:p>
        </p:txBody>
      </p:sp>
    </p:spTree>
    <p:extLst>
      <p:ext uri="{BB962C8B-B14F-4D97-AF65-F5344CB8AC3E}">
        <p14:creationId xmlns:p14="http://schemas.microsoft.com/office/powerpoint/2010/main" val="159975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 build="p"/>
      <p:bldP spid="23561" grpId="0"/>
      <p:bldP spid="23563" grpId="0"/>
      <p:bldP spid="23573" grpId="0"/>
      <p:bldP spid="23574" grpId="0"/>
      <p:bldP spid="23575" grpId="0"/>
      <p:bldP spid="23576" grpId="0"/>
      <p:bldP spid="235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10668000" cy="1143000"/>
          </a:xfrm>
        </p:spPr>
        <p:txBody>
          <a:bodyPr/>
          <a:lstStyle/>
          <a:p>
            <a:pPr algn="l"/>
            <a:r>
              <a:rPr lang="en-US"/>
              <a:t>	</a:t>
            </a:r>
            <a:endParaRPr lang="en-US" sz="4000" b="1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447800" y="-31750"/>
            <a:ext cx="57467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9" rIns="91437" bIns="45719">
            <a:spAutoFit/>
          </a:bodyPr>
          <a:lstStyle/>
          <a:p>
            <a:pPr eaLnBrk="0" hangingPunct="0"/>
            <a:r>
              <a:rPr lang="en-US" sz="2800" dirty="0" err="1" smtClean="0">
                <a:solidFill>
                  <a:schemeClr val="accent2"/>
                </a:solidFill>
                <a:latin typeface="Arial Unicode MS" pitchFamily="34" charset="-128"/>
              </a:rPr>
              <a:t>Thứ</a:t>
            </a:r>
            <a:r>
              <a:rPr lang="en-US" sz="2800" dirty="0" smtClean="0">
                <a:solidFill>
                  <a:schemeClr val="accent2"/>
                </a:solidFill>
                <a:latin typeface="Arial Unicode MS" pitchFamily="34" charset="-128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Arial Unicode MS" pitchFamily="34" charset="-128"/>
              </a:rPr>
              <a:t>sáu</a:t>
            </a:r>
            <a:r>
              <a:rPr lang="en-US" sz="2800" dirty="0" smtClean="0">
                <a:solidFill>
                  <a:schemeClr val="accent2"/>
                </a:solidFill>
                <a:latin typeface="Arial Unicode MS" pitchFamily="34" charset="-128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Arial Unicode MS" pitchFamily="34" charset="-128"/>
              </a:rPr>
              <a:t>ngày</a:t>
            </a:r>
            <a:r>
              <a:rPr lang="en-US" sz="2800" dirty="0" smtClean="0">
                <a:solidFill>
                  <a:schemeClr val="accent2"/>
                </a:solidFill>
                <a:latin typeface="Arial Unicode MS" pitchFamily="34" charset="-128"/>
              </a:rPr>
              <a:t> 15 </a:t>
            </a:r>
            <a:r>
              <a:rPr lang="en-US" sz="2800" dirty="0" err="1" smtClean="0">
                <a:solidFill>
                  <a:schemeClr val="accent2"/>
                </a:solidFill>
                <a:latin typeface="Arial Unicode MS" pitchFamily="34" charset="-128"/>
              </a:rPr>
              <a:t>tháng</a:t>
            </a:r>
            <a:r>
              <a:rPr lang="en-US" sz="2800" dirty="0" smtClean="0">
                <a:solidFill>
                  <a:schemeClr val="accent2"/>
                </a:solidFill>
                <a:latin typeface="Arial Unicode MS" pitchFamily="34" charset="-128"/>
              </a:rPr>
              <a:t> 11 </a:t>
            </a:r>
            <a:r>
              <a:rPr lang="en-US" sz="2800" dirty="0" err="1" smtClean="0">
                <a:solidFill>
                  <a:schemeClr val="accent2"/>
                </a:solidFill>
                <a:latin typeface="Arial Unicode MS" pitchFamily="34" charset="-128"/>
              </a:rPr>
              <a:t>năm</a:t>
            </a:r>
            <a:r>
              <a:rPr lang="en-US" sz="2800" dirty="0" smtClean="0">
                <a:solidFill>
                  <a:schemeClr val="accent2"/>
                </a:solidFill>
                <a:latin typeface="Arial Unicode MS" pitchFamily="34" charset="-128"/>
              </a:rPr>
              <a:t> 2019</a:t>
            </a:r>
            <a:br>
              <a:rPr lang="en-US" sz="2800" dirty="0" smtClean="0">
                <a:solidFill>
                  <a:schemeClr val="accent2"/>
                </a:solidFill>
                <a:latin typeface="Arial Unicode MS" pitchFamily="34" charset="-128"/>
              </a:rPr>
            </a:br>
            <a:endParaRPr lang="en-US" sz="2800" dirty="0">
              <a:solidFill>
                <a:schemeClr val="accent2"/>
              </a:solidFill>
              <a:latin typeface="Arial Unicode MS" pitchFamily="34" charset="-128"/>
            </a:endParaRP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3276600"/>
            <a:ext cx="7467600" cy="13716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endParaRPr lang="en-US" sz="2800" b="1">
              <a:solidFill>
                <a:schemeClr val="accent2"/>
              </a:solidFill>
              <a:latin typeface="Arial Unicode MS" pitchFamily="34" charset="-128"/>
            </a:endParaRPr>
          </a:p>
          <a:p>
            <a:pPr>
              <a:lnSpc>
                <a:spcPct val="80000"/>
              </a:lnSpc>
            </a:pPr>
            <a:endParaRPr lang="en-US" sz="2800" b="1">
              <a:solidFill>
                <a:schemeClr val="accent2"/>
              </a:solidFill>
              <a:latin typeface="Arial Unicode MS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800" b="1">
                <a:solidFill>
                  <a:schemeClr val="accent2"/>
                </a:solidFill>
                <a:latin typeface="Arial Unicode MS" pitchFamily="34" charset="-128"/>
              </a:rPr>
              <a:t>Những người trong ảnh đang làm gì? </a:t>
            </a:r>
          </a:p>
          <a:p>
            <a:pPr>
              <a:lnSpc>
                <a:spcPct val="80000"/>
              </a:lnSpc>
            </a:pPr>
            <a:endParaRPr lang="en-US" sz="2800" b="1">
              <a:solidFill>
                <a:schemeClr val="accent2"/>
              </a:solidFill>
              <a:latin typeface="Arial Unicode MS" pitchFamily="34" charset="-128"/>
            </a:endParaRPr>
          </a:p>
          <a:p>
            <a:pPr>
              <a:lnSpc>
                <a:spcPct val="80000"/>
              </a:lnSpc>
            </a:pPr>
            <a:endParaRPr lang="en-US" sz="2800" b="1">
              <a:solidFill>
                <a:schemeClr val="accent2"/>
              </a:solidFill>
              <a:latin typeface="Arial Unicode MS" pitchFamily="34" charset="-128"/>
            </a:endParaRPr>
          </a:p>
          <a:p>
            <a:pPr>
              <a:lnSpc>
                <a:spcPct val="80000"/>
              </a:lnSpc>
            </a:pPr>
            <a:endParaRPr lang="en-US" sz="2800" b="1">
              <a:solidFill>
                <a:schemeClr val="accent2"/>
              </a:solidFill>
              <a:latin typeface="Arial Unicode MS" pitchFamily="34" charset="-128"/>
            </a:endParaRPr>
          </a:p>
          <a:p>
            <a:pPr>
              <a:lnSpc>
                <a:spcPct val="80000"/>
              </a:lnSpc>
            </a:pPr>
            <a:endParaRPr lang="en-US" sz="2800" b="1">
              <a:solidFill>
                <a:schemeClr val="accent2"/>
              </a:solidFill>
              <a:latin typeface="Arial Unicode MS" pitchFamily="34" charset="-128"/>
            </a:endParaRPr>
          </a:p>
          <a:p>
            <a:pPr>
              <a:lnSpc>
                <a:spcPct val="80000"/>
              </a:lnSpc>
            </a:pPr>
            <a:endParaRPr lang="en-US" sz="2800" b="1">
              <a:solidFill>
                <a:schemeClr val="accent2"/>
              </a:solidFill>
              <a:latin typeface="Arial Unicode MS" pitchFamily="34" charset="-128"/>
            </a:endParaRPr>
          </a:p>
          <a:p>
            <a:pPr>
              <a:lnSpc>
                <a:spcPct val="80000"/>
              </a:lnSpc>
            </a:pPr>
            <a:endParaRPr lang="en-US" b="1">
              <a:solidFill>
                <a:schemeClr val="accent2"/>
              </a:solidFill>
              <a:latin typeface="Arial Unicode MS" pitchFamily="34" charset="-128"/>
            </a:endParaRPr>
          </a:p>
        </p:txBody>
      </p:sp>
      <p:pic>
        <p:nvPicPr>
          <p:cNvPr id="26632" name="Picture 8" descr="Untitled-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3000"/>
            <a:ext cx="5257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0" y="3581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7" tIns="45719" rIns="91437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>
                <a:solidFill>
                  <a:srgbClr val="0000FF"/>
                </a:solidFill>
              </a:rPr>
              <a:t>Ảnh 3 :</a:t>
            </a: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0" y="381000"/>
            <a:ext cx="16351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9" rIns="91437" bIns="45719">
            <a:spAutoFit/>
          </a:bodyPr>
          <a:lstStyle/>
          <a:p>
            <a:pPr eaLnBrk="0" hangingPunct="0"/>
            <a:r>
              <a:rPr lang="en-US" sz="2800" u="sng">
                <a:solidFill>
                  <a:schemeClr val="accent2"/>
                </a:solidFill>
                <a:latin typeface="Arial Unicode MS" pitchFamily="34" charset="-128"/>
              </a:rPr>
              <a:t>Đạo đức</a:t>
            </a:r>
            <a:r>
              <a:rPr lang="en-US" sz="2800">
                <a:solidFill>
                  <a:schemeClr val="accent2"/>
                </a:solidFill>
                <a:latin typeface="Arial Unicode MS" pitchFamily="34" charset="-128"/>
              </a:rPr>
              <a:t>:</a:t>
            </a: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685800" y="838200"/>
            <a:ext cx="93646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7" tIns="45719" rIns="91437" bIns="45719">
            <a:spAutoFit/>
          </a:bodyPr>
          <a:lstStyle/>
          <a:p>
            <a:pPr eaLnBrk="0" hangingPunct="0"/>
            <a:r>
              <a:rPr lang="en-US" sz="3200">
                <a:solidFill>
                  <a:srgbClr val="0000FF"/>
                </a:solidFill>
              </a:rPr>
              <a:t>Bài 6: NGHIÊM TRANG KHI CHÀO CỜ (T1)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1219200" y="3581400"/>
            <a:ext cx="9144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7" tIns="45719" rIns="91437" bIns="45719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200">
                <a:solidFill>
                  <a:srgbClr val="FF0000"/>
                </a:solidFill>
                <a:latin typeface="Arial Unicode MS" pitchFamily="34" charset="-128"/>
              </a:rPr>
              <a:t>ĐỘI BÓNG Đ</a:t>
            </a:r>
            <a:r>
              <a:rPr lang="en-US" sz="2200">
                <a:solidFill>
                  <a:srgbClr val="FF0000"/>
                </a:solidFill>
                <a:latin typeface="Comic Sans MS" pitchFamily="66" charset="0"/>
              </a:rPr>
              <a:t>Á</a:t>
            </a:r>
            <a:r>
              <a:rPr lang="en-US" sz="2200">
                <a:solidFill>
                  <a:srgbClr val="FF0000"/>
                </a:solidFill>
                <a:latin typeface="Arial Unicode MS" pitchFamily="34" charset="-128"/>
              </a:rPr>
              <a:t> N</a:t>
            </a:r>
            <a:r>
              <a:rPr lang="en-US" sz="2200">
                <a:solidFill>
                  <a:srgbClr val="FF0000"/>
                </a:solidFill>
                <a:latin typeface="Comic Sans MS" pitchFamily="66" charset="0"/>
              </a:rPr>
              <a:t>Ữ </a:t>
            </a:r>
            <a:r>
              <a:rPr lang="en-US" sz="2200">
                <a:solidFill>
                  <a:srgbClr val="FF0000"/>
                </a:solidFill>
                <a:latin typeface="Arial Unicode MS" pitchFamily="34" charset="-128"/>
              </a:rPr>
              <a:t>VIỆT NAM –VÔ ĐỊCH SEA GAMES 21 </a:t>
            </a: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381000" y="4495800"/>
            <a:ext cx="8763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7" tIns="45719" rIns="91437" bIns="45719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0000FF"/>
                </a:solidFill>
                <a:latin typeface="Arial Unicode MS" pitchFamily="34" charset="-128"/>
              </a:rPr>
              <a:t>Những người trong ảnh đang n</a:t>
            </a:r>
            <a:r>
              <a:rPr lang="en-US" sz="2800">
                <a:solidFill>
                  <a:srgbClr val="0000FF"/>
                </a:solidFill>
              </a:rPr>
              <a:t>âng lá cờ Tổ quốc.</a:t>
            </a:r>
            <a:endParaRPr lang="en-US" sz="2800">
              <a:solidFill>
                <a:srgbClr val="0000FF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>
              <a:solidFill>
                <a:srgbClr val="0000FF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>
              <a:solidFill>
                <a:srgbClr val="0000FF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>
              <a:solidFill>
                <a:srgbClr val="0000FF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>
              <a:solidFill>
                <a:srgbClr val="0000FF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>
              <a:solidFill>
                <a:srgbClr val="0000FF"/>
              </a:solidFill>
              <a:latin typeface="Arial Unicode MS" pitchFamily="34" charset="-128"/>
            </a:endParaRP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381000" y="4953000"/>
            <a:ext cx="8763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7" tIns="45719" rIns="91437" bIns="45719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Unicode MS" pitchFamily="34" charset="-128"/>
              </a:rPr>
              <a:t>V</a:t>
            </a:r>
            <a:r>
              <a:rPr lang="en-US" sz="3200">
                <a:solidFill>
                  <a:schemeClr val="accent2"/>
                </a:solidFill>
              </a:rPr>
              <a:t>ì sao họ lại sung sướng cùng nhau nâng lá cờ Tổ quốc?</a:t>
            </a:r>
            <a:endParaRPr lang="en-US" sz="2800">
              <a:solidFill>
                <a:schemeClr val="accent2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>
              <a:solidFill>
                <a:schemeClr val="accent2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>
              <a:solidFill>
                <a:schemeClr val="accent2"/>
              </a:solidFill>
              <a:latin typeface="Arial Unicode MS" pitchFamily="34" charset="-128"/>
            </a:endParaRPr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381000" y="5867400"/>
            <a:ext cx="8763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7" tIns="45719" rIns="91437" bIns="45719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rgbClr val="0000FF"/>
                </a:solidFill>
              </a:rPr>
              <a:t>Họ lại sung sướng cùng nhau nâng lá cờ Tổ quốc vì họ đã chiến thắng.</a:t>
            </a:r>
            <a:endParaRPr lang="en-US" sz="2800">
              <a:solidFill>
                <a:srgbClr val="0000FF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>
              <a:solidFill>
                <a:srgbClr val="0000FF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>
              <a:solidFill>
                <a:srgbClr val="0000FF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>
              <a:solidFill>
                <a:srgbClr val="0000FF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>
              <a:solidFill>
                <a:srgbClr val="0000FF"/>
              </a:solidFill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669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 build="p"/>
      <p:bldP spid="26637" grpId="0"/>
      <p:bldP spid="26639" grpId="0"/>
      <p:bldP spid="26640" grpId="0"/>
      <p:bldP spid="266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10668000" cy="1143000"/>
          </a:xfrm>
        </p:spPr>
        <p:txBody>
          <a:bodyPr/>
          <a:lstStyle/>
          <a:p>
            <a:pPr algn="l"/>
            <a:r>
              <a:rPr lang="en-US"/>
              <a:t>	</a:t>
            </a:r>
            <a:endParaRPr lang="en-US" sz="4000" b="1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447800" y="0"/>
            <a:ext cx="57467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9" rIns="91437" bIns="45719">
            <a:spAutoFit/>
          </a:bodyPr>
          <a:lstStyle/>
          <a:p>
            <a:pPr eaLnBrk="0" hangingPunct="0"/>
            <a:r>
              <a:rPr lang="en-US" sz="2800" dirty="0" err="1" smtClean="0">
                <a:solidFill>
                  <a:schemeClr val="accent2"/>
                </a:solidFill>
                <a:latin typeface="Arial Unicode MS" pitchFamily="34" charset="-128"/>
              </a:rPr>
              <a:t>Thứ</a:t>
            </a:r>
            <a:r>
              <a:rPr lang="en-US" sz="2800" dirty="0" smtClean="0">
                <a:solidFill>
                  <a:schemeClr val="accent2"/>
                </a:solidFill>
                <a:latin typeface="Arial Unicode MS" pitchFamily="34" charset="-128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Arial Unicode MS" pitchFamily="34" charset="-128"/>
              </a:rPr>
              <a:t>sáu</a:t>
            </a:r>
            <a:r>
              <a:rPr lang="en-US" sz="2800" dirty="0" smtClean="0">
                <a:solidFill>
                  <a:schemeClr val="accent2"/>
                </a:solidFill>
                <a:latin typeface="Arial Unicode MS" pitchFamily="34" charset="-128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Arial Unicode MS" pitchFamily="34" charset="-128"/>
              </a:rPr>
              <a:t>ngày</a:t>
            </a:r>
            <a:r>
              <a:rPr lang="en-US" sz="2800" dirty="0" smtClean="0">
                <a:solidFill>
                  <a:schemeClr val="accent2"/>
                </a:solidFill>
                <a:latin typeface="Arial Unicode MS" pitchFamily="34" charset="-128"/>
              </a:rPr>
              <a:t> 15 </a:t>
            </a:r>
            <a:r>
              <a:rPr lang="en-US" sz="2800" dirty="0" err="1" smtClean="0">
                <a:solidFill>
                  <a:schemeClr val="accent2"/>
                </a:solidFill>
                <a:latin typeface="Arial Unicode MS" pitchFamily="34" charset="-128"/>
              </a:rPr>
              <a:t>tháng</a:t>
            </a:r>
            <a:r>
              <a:rPr lang="en-US" sz="2800" dirty="0" smtClean="0">
                <a:solidFill>
                  <a:schemeClr val="accent2"/>
                </a:solidFill>
                <a:latin typeface="Arial Unicode MS" pitchFamily="34" charset="-128"/>
              </a:rPr>
              <a:t> 11 </a:t>
            </a:r>
            <a:r>
              <a:rPr lang="en-US" sz="2800" dirty="0" err="1" smtClean="0">
                <a:solidFill>
                  <a:schemeClr val="accent2"/>
                </a:solidFill>
                <a:latin typeface="Arial Unicode MS" pitchFamily="34" charset="-128"/>
              </a:rPr>
              <a:t>năm</a:t>
            </a:r>
            <a:r>
              <a:rPr lang="en-US" sz="2800" dirty="0" smtClean="0">
                <a:solidFill>
                  <a:schemeClr val="accent2"/>
                </a:solidFill>
                <a:latin typeface="Arial Unicode MS" pitchFamily="34" charset="-128"/>
              </a:rPr>
              <a:t> 2019</a:t>
            </a:r>
            <a:br>
              <a:rPr lang="en-US" sz="2800" dirty="0" smtClean="0">
                <a:solidFill>
                  <a:schemeClr val="accent2"/>
                </a:solidFill>
                <a:latin typeface="Arial Unicode MS" pitchFamily="34" charset="-128"/>
              </a:rPr>
            </a:br>
            <a:endParaRPr lang="en-US" sz="2800" dirty="0">
              <a:solidFill>
                <a:schemeClr val="accent2"/>
              </a:solidFill>
              <a:latin typeface="Arial Unicode MS" pitchFamily="34" charset="-128"/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3581400" y="2133600"/>
            <a:ext cx="5562600" cy="17399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7" tIns="45719" rIns="91437" bIns="45719">
            <a:spAutoFit/>
          </a:bodyPr>
          <a:lstStyle/>
          <a:p>
            <a:r>
              <a:rPr lang="en-US" sz="3600">
                <a:solidFill>
                  <a:schemeClr val="accent2"/>
                </a:solidFill>
              </a:rPr>
              <a:t>Quốc kỳ Việt Nam có nền màu gì?   Ngôi sao năm cánh màu gì ?</a:t>
            </a: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533400"/>
            <a:ext cx="16351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9" rIns="91437" bIns="45719">
            <a:spAutoFit/>
          </a:bodyPr>
          <a:lstStyle/>
          <a:p>
            <a:pPr eaLnBrk="0" hangingPunct="0"/>
            <a:r>
              <a:rPr lang="en-US" sz="2800" u="sng">
                <a:solidFill>
                  <a:schemeClr val="accent2"/>
                </a:solidFill>
                <a:latin typeface="Arial Unicode MS" pitchFamily="34" charset="-128"/>
              </a:rPr>
              <a:t>Đạo đức</a:t>
            </a:r>
            <a:r>
              <a:rPr lang="en-US" sz="2800">
                <a:solidFill>
                  <a:schemeClr val="accent2"/>
                </a:solidFill>
                <a:latin typeface="Arial Unicode MS" pitchFamily="34" charset="-128"/>
              </a:rPr>
              <a:t>:</a:t>
            </a: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685800" y="990600"/>
            <a:ext cx="8315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9" rIns="91437" bIns="45719">
            <a:spAutoFit/>
          </a:bodyPr>
          <a:lstStyle/>
          <a:p>
            <a:pPr eaLnBrk="0" hangingPunct="0"/>
            <a:r>
              <a:rPr lang="en-US" sz="3200">
                <a:solidFill>
                  <a:srgbClr val="0000FF"/>
                </a:solidFill>
              </a:rPr>
              <a:t>Bài 6: NGHIÊM TRANG KHI CHÀO CỜ (T1)</a:t>
            </a:r>
          </a:p>
        </p:txBody>
      </p:sp>
      <p:pic>
        <p:nvPicPr>
          <p:cNvPr id="28684" name="Picture 12" descr="CoTQ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35052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3581400" y="4114800"/>
            <a:ext cx="5562600" cy="15541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7" tIns="45719" rIns="91437" bIns="45719">
            <a:spAutoFit/>
          </a:bodyPr>
          <a:lstStyle/>
          <a:p>
            <a:r>
              <a:rPr lang="en-US" sz="3200">
                <a:solidFill>
                  <a:srgbClr val="0000FF"/>
                </a:solidFill>
              </a:rPr>
              <a:t>Quốc kỳ Việt Nam có nền màu đỏ, ngôi sao năm cánh màu vàng.</a:t>
            </a:r>
          </a:p>
        </p:txBody>
      </p:sp>
    </p:spTree>
    <p:extLst>
      <p:ext uri="{BB962C8B-B14F-4D97-AF65-F5344CB8AC3E}">
        <p14:creationId xmlns:p14="http://schemas.microsoft.com/office/powerpoint/2010/main" val="346042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0" grpId="0" animBg="1"/>
      <p:bldP spid="2868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10668000" cy="1143000"/>
          </a:xfrm>
        </p:spPr>
        <p:txBody>
          <a:bodyPr/>
          <a:lstStyle/>
          <a:p>
            <a:pPr algn="l"/>
            <a:r>
              <a:rPr lang="en-US"/>
              <a:t>	</a:t>
            </a:r>
            <a:endParaRPr lang="en-US" sz="4000" b="1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762000" y="304800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9" rIns="91437" bIns="45719">
            <a:spAutoFit/>
          </a:bodyPr>
          <a:lstStyle/>
          <a:p>
            <a:pPr eaLnBrk="0" hangingPunct="0"/>
            <a:endParaRPr lang="en-US" sz="2800">
              <a:solidFill>
                <a:srgbClr val="FF0000"/>
              </a:solidFill>
              <a:latin typeface="Arial Unicode MS" pitchFamily="34" charset="-128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1508125" y="0"/>
            <a:ext cx="57467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9" rIns="91437" bIns="45719">
            <a:spAutoFit/>
          </a:bodyPr>
          <a:lstStyle/>
          <a:p>
            <a:pPr eaLnBrk="0" hangingPunct="0"/>
            <a:r>
              <a:rPr lang="en-US" sz="2800" dirty="0" err="1" smtClean="0">
                <a:solidFill>
                  <a:schemeClr val="accent2"/>
                </a:solidFill>
                <a:latin typeface="Arial Unicode MS" pitchFamily="34" charset="-128"/>
              </a:rPr>
              <a:t>Thứ</a:t>
            </a:r>
            <a:r>
              <a:rPr lang="en-US" sz="2800" dirty="0" smtClean="0">
                <a:solidFill>
                  <a:schemeClr val="accent2"/>
                </a:solidFill>
                <a:latin typeface="Arial Unicode MS" pitchFamily="34" charset="-128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Arial Unicode MS" pitchFamily="34" charset="-128"/>
              </a:rPr>
              <a:t>sáu</a:t>
            </a:r>
            <a:r>
              <a:rPr lang="en-US" sz="2800" dirty="0" smtClean="0">
                <a:solidFill>
                  <a:schemeClr val="accent2"/>
                </a:solidFill>
                <a:latin typeface="Arial Unicode MS" pitchFamily="34" charset="-128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Arial Unicode MS" pitchFamily="34" charset="-128"/>
              </a:rPr>
              <a:t>ngày</a:t>
            </a:r>
            <a:r>
              <a:rPr lang="en-US" sz="2800" dirty="0" smtClean="0">
                <a:solidFill>
                  <a:schemeClr val="accent2"/>
                </a:solidFill>
                <a:latin typeface="Arial Unicode MS" pitchFamily="34" charset="-128"/>
              </a:rPr>
              <a:t> 15 </a:t>
            </a:r>
            <a:r>
              <a:rPr lang="en-US" sz="2800" dirty="0" err="1" smtClean="0">
                <a:solidFill>
                  <a:schemeClr val="accent2"/>
                </a:solidFill>
                <a:latin typeface="Arial Unicode MS" pitchFamily="34" charset="-128"/>
              </a:rPr>
              <a:t>tháng</a:t>
            </a:r>
            <a:r>
              <a:rPr lang="en-US" sz="2800" dirty="0" smtClean="0">
                <a:solidFill>
                  <a:schemeClr val="accent2"/>
                </a:solidFill>
                <a:latin typeface="Arial Unicode MS" pitchFamily="34" charset="-128"/>
              </a:rPr>
              <a:t> 11 </a:t>
            </a:r>
            <a:r>
              <a:rPr lang="en-US" sz="2800" dirty="0" err="1" smtClean="0">
                <a:solidFill>
                  <a:schemeClr val="accent2"/>
                </a:solidFill>
                <a:latin typeface="Arial Unicode MS" pitchFamily="34" charset="-128"/>
              </a:rPr>
              <a:t>năm</a:t>
            </a:r>
            <a:r>
              <a:rPr lang="en-US" sz="2800" dirty="0" smtClean="0">
                <a:solidFill>
                  <a:schemeClr val="accent2"/>
                </a:solidFill>
                <a:latin typeface="Arial Unicode MS" pitchFamily="34" charset="-128"/>
              </a:rPr>
              <a:t> 2019</a:t>
            </a:r>
            <a:br>
              <a:rPr lang="en-US" sz="2800" dirty="0" smtClean="0">
                <a:solidFill>
                  <a:schemeClr val="accent2"/>
                </a:solidFill>
                <a:latin typeface="Arial Unicode MS" pitchFamily="34" charset="-128"/>
              </a:rPr>
            </a:br>
            <a:endParaRPr lang="en-US" sz="2800" dirty="0">
              <a:solidFill>
                <a:schemeClr val="accent2"/>
              </a:solidFill>
              <a:latin typeface="Arial Unicode MS" pitchFamily="34" charset="-128"/>
            </a:endParaRPr>
          </a:p>
        </p:txBody>
      </p:sp>
      <p:sp>
        <p:nvSpPr>
          <p:cNvPr id="29706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1143000" y="1219200"/>
            <a:ext cx="7239000" cy="4724400"/>
          </a:xfrm>
          <a:noFill/>
          <a:ln/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endParaRPr lang="en-US" sz="2800" b="1">
              <a:solidFill>
                <a:schemeClr val="accent2"/>
              </a:solidFill>
              <a:latin typeface="Arial Unicode MS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800" b="1">
                <a:solidFill>
                  <a:schemeClr val="accent2"/>
                </a:solidFill>
                <a:latin typeface="Arial Unicode MS" pitchFamily="34" charset="-128"/>
              </a:rPr>
              <a:t>Quốc kỳ tượng trưng cho m</a:t>
            </a:r>
            <a:r>
              <a:rPr lang="en-US" sz="2800" b="1">
                <a:solidFill>
                  <a:schemeClr val="accent2"/>
                </a:solidFill>
              </a:rPr>
              <a:t>ột</a:t>
            </a:r>
            <a:r>
              <a:rPr lang="en-US" b="1">
                <a:solidFill>
                  <a:schemeClr val="accent2"/>
                </a:solidFill>
              </a:rPr>
              <a:t> </a:t>
            </a:r>
            <a:r>
              <a:rPr lang="en-US" sz="2800" b="1">
                <a:solidFill>
                  <a:schemeClr val="accent2"/>
                </a:solidFill>
                <a:latin typeface="Arial Unicode MS" pitchFamily="34" charset="-128"/>
              </a:rPr>
              <a:t>nước. Quốc kỳ Việt Nam hình chữ nhật, có màu đỏ, ở giữa là ngôi sao màu vàng năm cánh .</a:t>
            </a:r>
          </a:p>
          <a:p>
            <a:pPr>
              <a:lnSpc>
                <a:spcPct val="90000"/>
              </a:lnSpc>
            </a:pPr>
            <a:r>
              <a:rPr lang="en-US" sz="2800" b="1">
                <a:solidFill>
                  <a:schemeClr val="accent2"/>
                </a:solidFill>
                <a:latin typeface="Arial Unicode MS" pitchFamily="34" charset="-128"/>
              </a:rPr>
              <a:t>Quốc ca là bài hát chính thức của một nước được hát khi chào cờ. Quốc ca của nước Việt Nam là bài: Tiến quân ca. </a:t>
            </a:r>
          </a:p>
          <a:p>
            <a:pPr>
              <a:lnSpc>
                <a:spcPct val="90000"/>
              </a:lnSpc>
            </a:pPr>
            <a:r>
              <a:rPr lang="en-US" sz="2800" b="1">
                <a:solidFill>
                  <a:schemeClr val="accent2"/>
                </a:solidFill>
                <a:latin typeface="Arial Unicode MS" pitchFamily="34" charset="-128"/>
              </a:rPr>
              <a:t>Khi chào cờ cần phải: bỏ mũ, nón ; sửa sang lại quần áo cho chỉnh tề; đứng nghiêm ; mắt hướng nhìn lá Quốc kỳ.</a:t>
            </a:r>
          </a:p>
          <a:p>
            <a:pPr>
              <a:lnSpc>
                <a:spcPct val="90000"/>
              </a:lnSpc>
            </a:pPr>
            <a:r>
              <a:rPr lang="en-US" sz="2800" b="1">
                <a:solidFill>
                  <a:schemeClr val="accent2"/>
                </a:solidFill>
                <a:latin typeface="Arial Unicode MS" pitchFamily="34" charset="-128"/>
              </a:rPr>
              <a:t>Phải nghiêm trang khi chào cờ để tỏ lòng tôn kính Quốc kỳ.Thể hiện tình yêu đối với Tổ quốc Việt Nam.</a:t>
            </a:r>
          </a:p>
          <a:p>
            <a:pPr>
              <a:lnSpc>
                <a:spcPct val="90000"/>
              </a:lnSpc>
            </a:pPr>
            <a:endParaRPr lang="en-US" sz="2800" b="1">
              <a:solidFill>
                <a:schemeClr val="accent2"/>
              </a:solidFill>
              <a:latin typeface="Arial Unicode MS" pitchFamily="34" charset="-128"/>
            </a:endParaRPr>
          </a:p>
          <a:p>
            <a:pPr>
              <a:lnSpc>
                <a:spcPct val="90000"/>
              </a:lnSpc>
            </a:pPr>
            <a:endParaRPr lang="en-US" sz="2800" b="1">
              <a:solidFill>
                <a:srgbClr val="0000FF"/>
              </a:solidFill>
              <a:latin typeface="Arial Unicode MS" pitchFamily="34" charset="-128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0" y="457200"/>
            <a:ext cx="16351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9" rIns="91437" bIns="45719">
            <a:spAutoFit/>
          </a:bodyPr>
          <a:lstStyle/>
          <a:p>
            <a:pPr eaLnBrk="0" hangingPunct="0"/>
            <a:r>
              <a:rPr lang="en-US" sz="2800" u="sng">
                <a:solidFill>
                  <a:schemeClr val="accent2"/>
                </a:solidFill>
                <a:latin typeface="Arial Unicode MS" pitchFamily="34" charset="-128"/>
              </a:rPr>
              <a:t>Đạo đức</a:t>
            </a:r>
            <a:r>
              <a:rPr lang="en-US" sz="2800">
                <a:solidFill>
                  <a:schemeClr val="accent2"/>
                </a:solidFill>
                <a:latin typeface="Arial Unicode MS" pitchFamily="34" charset="-128"/>
              </a:rPr>
              <a:t>:</a:t>
            </a: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685800" y="914400"/>
            <a:ext cx="93821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7" tIns="45719" rIns="91437" bIns="45719">
            <a:spAutoFit/>
          </a:bodyPr>
          <a:lstStyle/>
          <a:p>
            <a:pPr eaLnBrk="0" hangingPunct="0"/>
            <a:r>
              <a:rPr lang="en-US" sz="3200">
                <a:solidFill>
                  <a:srgbClr val="0000FF"/>
                </a:solidFill>
              </a:rPr>
              <a:t>Bài 6: NGHIÊM TRANG KHI CHÀO CỜ (T1)</a:t>
            </a:r>
          </a:p>
        </p:txBody>
      </p:sp>
    </p:spTree>
    <p:extLst>
      <p:ext uri="{BB962C8B-B14F-4D97-AF65-F5344CB8AC3E}">
        <p14:creationId xmlns:p14="http://schemas.microsoft.com/office/powerpoint/2010/main" val="185523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9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9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9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9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9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9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29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29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29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10668000" cy="1143000"/>
          </a:xfrm>
        </p:spPr>
        <p:txBody>
          <a:bodyPr/>
          <a:lstStyle/>
          <a:p>
            <a:pPr algn="l"/>
            <a:r>
              <a:rPr lang="en-US"/>
              <a:t>	</a:t>
            </a:r>
            <a:endParaRPr lang="en-US" sz="4000" b="1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533400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9" rIns="91437" bIns="45719">
            <a:spAutoFit/>
          </a:bodyPr>
          <a:lstStyle/>
          <a:p>
            <a:pPr eaLnBrk="0" hangingPunct="0"/>
            <a:endParaRPr lang="en-US" sz="2800">
              <a:solidFill>
                <a:srgbClr val="FF0000"/>
              </a:solidFill>
              <a:latin typeface="Arial Unicode MS" pitchFamily="34" charset="-128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447800" y="0"/>
            <a:ext cx="57467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9" rIns="91437" bIns="45719">
            <a:spAutoFit/>
          </a:bodyPr>
          <a:lstStyle/>
          <a:p>
            <a:pPr eaLnBrk="0" hangingPunct="0"/>
            <a:r>
              <a:rPr lang="en-US" sz="2800" dirty="0" err="1" smtClean="0">
                <a:solidFill>
                  <a:schemeClr val="accent2"/>
                </a:solidFill>
                <a:latin typeface="Arial Unicode MS" pitchFamily="34" charset="-128"/>
              </a:rPr>
              <a:t>Thứ</a:t>
            </a:r>
            <a:r>
              <a:rPr lang="en-US" sz="2800" dirty="0" smtClean="0">
                <a:solidFill>
                  <a:schemeClr val="accent2"/>
                </a:solidFill>
                <a:latin typeface="Arial Unicode MS" pitchFamily="34" charset="-128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Arial Unicode MS" pitchFamily="34" charset="-128"/>
              </a:rPr>
              <a:t>sáu</a:t>
            </a:r>
            <a:r>
              <a:rPr lang="en-US" sz="2800" dirty="0" smtClean="0">
                <a:solidFill>
                  <a:schemeClr val="accent2"/>
                </a:solidFill>
                <a:latin typeface="Arial Unicode MS" pitchFamily="34" charset="-128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Arial Unicode MS" pitchFamily="34" charset="-128"/>
              </a:rPr>
              <a:t>ngày</a:t>
            </a:r>
            <a:r>
              <a:rPr lang="en-US" sz="2800" dirty="0" smtClean="0">
                <a:solidFill>
                  <a:schemeClr val="accent2"/>
                </a:solidFill>
                <a:latin typeface="Arial Unicode MS" pitchFamily="34" charset="-128"/>
              </a:rPr>
              <a:t> 15 </a:t>
            </a:r>
            <a:r>
              <a:rPr lang="en-US" sz="2800" dirty="0" err="1" smtClean="0">
                <a:solidFill>
                  <a:schemeClr val="accent2"/>
                </a:solidFill>
                <a:latin typeface="Arial Unicode MS" pitchFamily="34" charset="-128"/>
              </a:rPr>
              <a:t>tháng</a:t>
            </a:r>
            <a:r>
              <a:rPr lang="en-US" sz="2800" dirty="0" smtClean="0">
                <a:solidFill>
                  <a:schemeClr val="accent2"/>
                </a:solidFill>
                <a:latin typeface="Arial Unicode MS" pitchFamily="34" charset="-128"/>
              </a:rPr>
              <a:t> 11 </a:t>
            </a:r>
            <a:r>
              <a:rPr lang="en-US" sz="2800" dirty="0" err="1" smtClean="0">
                <a:solidFill>
                  <a:schemeClr val="accent2"/>
                </a:solidFill>
                <a:latin typeface="Arial Unicode MS" pitchFamily="34" charset="-128"/>
              </a:rPr>
              <a:t>năm</a:t>
            </a:r>
            <a:r>
              <a:rPr lang="en-US" sz="2800" dirty="0" smtClean="0">
                <a:solidFill>
                  <a:schemeClr val="accent2"/>
                </a:solidFill>
                <a:latin typeface="Arial Unicode MS" pitchFamily="34" charset="-128"/>
              </a:rPr>
              <a:t> 2019</a:t>
            </a:r>
            <a:br>
              <a:rPr lang="en-US" sz="2800" dirty="0" smtClean="0">
                <a:solidFill>
                  <a:schemeClr val="accent2"/>
                </a:solidFill>
                <a:latin typeface="Arial Unicode MS" pitchFamily="34" charset="-128"/>
              </a:rPr>
            </a:br>
            <a:endParaRPr lang="en-US" sz="2800" dirty="0">
              <a:solidFill>
                <a:schemeClr val="accent2"/>
              </a:solidFill>
              <a:latin typeface="Arial Unicode MS" pitchFamily="34" charset="-128"/>
            </a:endParaRPr>
          </a:p>
        </p:txBody>
      </p:sp>
      <p:pic>
        <p:nvPicPr>
          <p:cNvPr id="30727" name="Picture 7" descr="Untitled-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38862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962400" y="1828800"/>
            <a:ext cx="5105400" cy="1862138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>
                <a:solidFill>
                  <a:schemeClr val="accent2"/>
                </a:solidFill>
                <a:latin typeface="Arial Unicode MS" pitchFamily="34" charset="-128"/>
              </a:rPr>
              <a:t>Bài tập 3 :</a:t>
            </a:r>
          </a:p>
          <a:p>
            <a:pPr>
              <a:lnSpc>
                <a:spcPct val="90000"/>
              </a:lnSpc>
            </a:pPr>
            <a:r>
              <a:rPr lang="en-US" sz="2800" b="1">
                <a:solidFill>
                  <a:schemeClr val="accent2"/>
                </a:solidFill>
                <a:latin typeface="Arial Unicode MS" pitchFamily="34" charset="-128"/>
              </a:rPr>
              <a:t>Quan sát tranh em cho bi</a:t>
            </a:r>
            <a:r>
              <a:rPr lang="en-US" sz="2800" b="1">
                <a:solidFill>
                  <a:schemeClr val="accent2"/>
                </a:solidFill>
              </a:rPr>
              <a:t>ết có bạn nào chưa nghiêm trang khi chào cờ không?</a:t>
            </a:r>
          </a:p>
          <a:p>
            <a:pPr>
              <a:lnSpc>
                <a:spcPct val="90000"/>
              </a:lnSpc>
            </a:pPr>
            <a:endParaRPr lang="en-US" sz="2800" b="1">
              <a:solidFill>
                <a:schemeClr val="accent2"/>
              </a:solidFill>
              <a:latin typeface="Arial Unicode MS" pitchFamily="34" charset="-128"/>
            </a:endParaRP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0" y="381000"/>
            <a:ext cx="16351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9" rIns="91437" bIns="45719">
            <a:spAutoFit/>
          </a:bodyPr>
          <a:lstStyle/>
          <a:p>
            <a:pPr eaLnBrk="0" hangingPunct="0"/>
            <a:r>
              <a:rPr lang="en-US" sz="2800" u="sng">
                <a:solidFill>
                  <a:schemeClr val="accent2"/>
                </a:solidFill>
                <a:latin typeface="Arial Unicode MS" pitchFamily="34" charset="-128"/>
              </a:rPr>
              <a:t>Đạo đức</a:t>
            </a:r>
            <a:r>
              <a:rPr lang="en-US" sz="2800">
                <a:solidFill>
                  <a:schemeClr val="accent2"/>
                </a:solidFill>
                <a:latin typeface="Arial Unicode MS" pitchFamily="34" charset="-128"/>
              </a:rPr>
              <a:t>:</a:t>
            </a: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685800" y="914400"/>
            <a:ext cx="88487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7" tIns="45719" rIns="91437" bIns="45719">
            <a:spAutoFit/>
          </a:bodyPr>
          <a:lstStyle/>
          <a:p>
            <a:pPr eaLnBrk="0" hangingPunct="0"/>
            <a:r>
              <a:rPr lang="en-US" sz="3200">
                <a:solidFill>
                  <a:srgbClr val="0000FF"/>
                </a:solidFill>
              </a:rPr>
              <a:t>Bài 6: NGHIÊM TRANG KHI CHÀO CỜ (T1)</a:t>
            </a: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4038600" y="3581400"/>
            <a:ext cx="5105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7" tIns="45719" rIns="91437" bIns="45719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0000FF"/>
                </a:solidFill>
                <a:latin typeface="Arial Unicode MS" pitchFamily="34" charset="-128"/>
              </a:rPr>
              <a:t>Trong tranh c</a:t>
            </a:r>
            <a:r>
              <a:rPr lang="en-US" sz="2800">
                <a:solidFill>
                  <a:srgbClr val="0000FF"/>
                </a:solidFill>
              </a:rPr>
              <a:t>ó 2 bạn chưa nghiêm trang khi chào cờ .</a:t>
            </a:r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4038600" y="4291013"/>
            <a:ext cx="5114925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9" rIns="91437" bIns="45719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</a:rPr>
              <a:t> Làm như vậy đúng hay sai?</a:t>
            </a: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4038600" y="4800600"/>
            <a:ext cx="556260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7" tIns="45719" rIns="91437" bIns="45719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0000FF"/>
                </a:solidFill>
              </a:rPr>
              <a:t> Làm như vậy là sai. Khi chào cờ phải đứng nghiêm trang, không quay qua quay lại, nói chuyện riêng.</a:t>
            </a:r>
          </a:p>
        </p:txBody>
      </p:sp>
    </p:spTree>
    <p:extLst>
      <p:ext uri="{BB962C8B-B14F-4D97-AF65-F5344CB8AC3E}">
        <p14:creationId xmlns:p14="http://schemas.microsoft.com/office/powerpoint/2010/main" val="18076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8" grpId="0" build="p"/>
      <p:bldP spid="30731" grpId="0"/>
      <p:bldP spid="30733" grpId="0"/>
      <p:bldP spid="3073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825</Words>
  <Application>Microsoft Office PowerPoint</Application>
  <PresentationFormat>On-screen Show (4:3)</PresentationFormat>
  <Paragraphs>111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AutoBVT</cp:lastModifiedBy>
  <cp:revision>3</cp:revision>
  <dcterms:created xsi:type="dcterms:W3CDTF">2020-07-14T10:47:39Z</dcterms:created>
  <dcterms:modified xsi:type="dcterms:W3CDTF">2020-07-14T10:51:49Z</dcterms:modified>
</cp:coreProperties>
</file>