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nhac-giaoan\Con-Chim-Vanh-Khuyen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963"/>
  <ax:ocxPr ax:name="_cy" ax:value="635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nhac-giaoan\Con-Chim-Vanh-Khuyen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419"/>
  <ax:ocxPr ax:name="_cy" ax:value="105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929BA-EE3A-425F-A808-09B1A235619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DA59B-6FD3-47DB-8A74-D88FED34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DA59B-6FD3-47DB-8A74-D88FED34DE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5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9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8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3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1004-8B61-468D-B22E-836AA5D407FC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6F2F-7D6C-4402-AE09-0EA9A12FE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Tro%20choi%20am%20nhac.ppt#8. Slide 8" TargetMode="Externa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J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9200" cy="948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>
            <a:hlinkClick r:id="rId6"/>
          </p:cNvPr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11049000" cy="1409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Trường </a:t>
            </a:r>
            <a:r>
              <a:rPr lang="vi-VN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tiểu học </a:t>
            </a:r>
            <a:r>
              <a:rPr lang="en-US" sz="40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Lê</a:t>
            </a:r>
            <a:r>
              <a:rPr lang="en-US" sz="4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Quý</a:t>
            </a:r>
            <a:r>
              <a:rPr lang="en-US" sz="4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Đôn</a:t>
            </a:r>
            <a:r>
              <a:rPr lang="vi-VN" sz="4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.</a:t>
            </a:r>
            <a:endParaRPr lang="en-US" sz="40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4114800" y="1440543"/>
            <a:ext cx="5715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2787"/>
              </a:avLst>
            </a:prstTxWarp>
          </a:bodyPr>
          <a:lstStyle/>
          <a:p>
            <a:pPr algn="ctr"/>
            <a:r>
              <a:rPr lang="vi-VN" sz="3600" b="1" kern="1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Bài giảng điện tử.</a:t>
            </a:r>
            <a:endParaRPr lang="en-US" sz="3600" b="1" kern="10" dirty="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990600" y="3048000"/>
            <a:ext cx="92202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991"/>
              </a:avLst>
            </a:prstTxWarp>
            <a:scene3d>
              <a:camera prst="legacyPerspectiveBottomLeft">
                <a:rot lat="1200000" lon="120000" rev="0"/>
              </a:camera>
              <a:lightRig rig="legacyFlat3" dir="t"/>
            </a:scene3d>
            <a:sp3d extrusionH="1218930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sz="3600" kern="10" dirty="0">
                <a:ln w="38100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Môn: Đạo đức</a:t>
            </a:r>
            <a:endParaRPr lang="en-US" sz="3600" kern="10" dirty="0">
              <a:ln w="38100"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1828800" y="4038600"/>
            <a:ext cx="6858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3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: </a:t>
            </a:r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hỏi</a:t>
            </a:r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biệt</a:t>
            </a:r>
            <a:endParaRPr lang="en-US" sz="36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828800" y="49530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FF00"/>
                </a:solidFill>
              </a:rPr>
              <a:t>Gi</a:t>
            </a:r>
            <a:r>
              <a:rPr lang="en-US" sz="3200" b="1" i="1" dirty="0" err="1">
                <a:solidFill>
                  <a:srgbClr val="FFFF00"/>
                </a:solidFill>
                <a:latin typeface="Arial" charset="0"/>
              </a:rPr>
              <a:t>áo</a:t>
            </a:r>
            <a:r>
              <a:rPr lang="en-US" sz="32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 charset="0"/>
              </a:rPr>
              <a:t>viên</a:t>
            </a:r>
            <a:r>
              <a:rPr lang="en-US" sz="32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 charset="0"/>
              </a:rPr>
              <a:t>thực</a:t>
            </a:r>
            <a:r>
              <a:rPr lang="en-US" sz="32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 charset="0"/>
              </a:rPr>
              <a:t>hiện</a:t>
            </a:r>
            <a:r>
              <a:rPr lang="en-US" sz="3200" b="1" i="1" dirty="0">
                <a:solidFill>
                  <a:srgbClr val="FFFF00"/>
                </a:solidFill>
                <a:latin typeface="Arial" charset="0"/>
              </a:rPr>
              <a:t> : </a:t>
            </a:r>
            <a:r>
              <a:rPr lang="en-US" sz="3200" b="1" i="1" dirty="0" err="1">
                <a:solidFill>
                  <a:srgbClr val="FFFF00"/>
                </a:solidFill>
                <a:latin typeface="Arial" charset="0"/>
              </a:rPr>
              <a:t>Nguyễn</a:t>
            </a:r>
            <a:r>
              <a:rPr lang="en-US" sz="32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 charset="0"/>
              </a:rPr>
              <a:t>Thị</a:t>
            </a:r>
            <a:r>
              <a:rPr lang="en-US" sz="32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Arial" charset="0"/>
              </a:rPr>
              <a:t>Bảy</a:t>
            </a:r>
            <a:endParaRPr lang="en-US" sz="3200" b="1" i="1" dirty="0">
              <a:solidFill>
                <a:srgbClr val="FFFF00"/>
              </a:solidFill>
              <a:latin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WindowsMediaPlayer1" r:id="rId2" imgW="1066667" imgH="228571"/>
        </mc:Choice>
        <mc:Fallback>
          <p:control name="WindowsMediaPlayer1" r:id="rId2" imgW="1066667" imgH="228571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867400"/>
                  <a:ext cx="10668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849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Pink tissue paper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/>
              <a:t>Đạo đức: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57400" y="669925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9900"/>
                </a:solidFill>
              </a:rPr>
              <a:t>Chào hỏi và tạm biệt</a:t>
            </a:r>
            <a:r>
              <a:rPr lang="en-US" sz="3200"/>
              <a:t> (Tiết1)</a:t>
            </a:r>
          </a:p>
        </p:txBody>
      </p:sp>
      <p:pic>
        <p:nvPicPr>
          <p:cNvPr id="17420" name="Picture 12" descr="Chao hoi va tam b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20000" cy="48387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tranhtamb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96200" cy="480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 descr="Pink tissue paper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Đạo đức: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133600" y="53340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9900"/>
                </a:solidFill>
              </a:rPr>
              <a:t>Chào hỏi và tạm biệt</a:t>
            </a:r>
            <a:r>
              <a:rPr lang="en-US" sz="3200"/>
              <a:t> (Tiết1)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Chơi trò chơi </a:t>
            </a:r>
            <a:r>
              <a:rPr lang="en-US" sz="3600"/>
              <a:t>Vòng tròn chào hỏi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09600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Tình huống: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09600" y="3048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-Hai người bạn gặp nhau.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9600" y="35814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-Học sinh gặp thầy cô giáo ở ngoài đường.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09600" y="4038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-Em đến nhà bố mẹ bạn chơi gặp bố mẹ bạn.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9600" y="44958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Hai người bạn gặp nhau ở nhà hát khi giờ biểu diễn đã bắt đầu.</a:t>
            </a:r>
          </a:p>
        </p:txBody>
      </p:sp>
    </p:spTree>
    <p:extLst>
      <p:ext uri="{BB962C8B-B14F-4D97-AF65-F5344CB8AC3E}">
        <p14:creationId xmlns:p14="http://schemas.microsoft.com/office/powerpoint/2010/main" val="19993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14347" grpId="0"/>
      <p:bldP spid="14348" grpId="0"/>
      <p:bldP spid="14349" grpId="0"/>
      <p:bldP spid="143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 descr="Pink tissue paper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Đạo đức: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133600" y="53340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9900"/>
                </a:solidFill>
              </a:rPr>
              <a:t>Chào hỏi và tạm biệt</a:t>
            </a:r>
            <a:r>
              <a:rPr lang="en-US" sz="3200"/>
              <a:t> (Tiết1)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Chơi trò chơi </a:t>
            </a:r>
            <a:r>
              <a:rPr lang="en-US" sz="3600"/>
              <a:t>Vòng tròn chào hỏi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09600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Tình huống: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09600" y="30480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-Hai người bạn gặp nhau.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9600" y="35814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-Học sinh gặp thầy cô giáo ở ngoài đường.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09600" y="40386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-Em đến nhà bố mẹ bạn chơi gặp bố mẹ bạn.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9600" y="44958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Hai người bạn gặp nhau ở nhà hát khi giờ biểu diễn đã bắt đầu.</a:t>
            </a:r>
          </a:p>
        </p:txBody>
      </p:sp>
    </p:spTree>
    <p:extLst>
      <p:ext uri="{BB962C8B-B14F-4D97-AF65-F5344CB8AC3E}">
        <p14:creationId xmlns:p14="http://schemas.microsoft.com/office/powerpoint/2010/main" val="4432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/>
      <p:bldP spid="14347" grpId="0"/>
      <p:bldP spid="14348" grpId="0"/>
      <p:bldP spid="14349" grpId="0"/>
      <p:bldP spid="14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 descr="Pink tissue paper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Arial" charset="0"/>
              </a:rPr>
              <a:t>Đạo đức: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438400" y="4572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9900"/>
                </a:solidFill>
              </a:rPr>
              <a:t>Chào hỏi và tạm biệt</a:t>
            </a:r>
            <a:r>
              <a:rPr lang="en-US" sz="2800"/>
              <a:t> (Tiết1)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09600" y="13716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Thảo luận</a:t>
            </a:r>
            <a:r>
              <a:rPr lang="en-US" sz="2800"/>
              <a:t>: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04800" y="21336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-  Cách chào hỏi trong mỗi tình huống giống hay khác nhau? Khác nhau như thế nào?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81000" y="32004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-Em cảm thấy như thế nào khi: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04800" y="38100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 Được người khác chào hỏi?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04800" y="4419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 Em chào họ và được đáp lại?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04800" y="50292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+ Em gặp một người bạn, em chào nhưng bạn cố tình không đáp lại?</a:t>
            </a:r>
          </a:p>
        </p:txBody>
      </p:sp>
    </p:spTree>
    <p:extLst>
      <p:ext uri="{BB962C8B-B14F-4D97-AF65-F5344CB8AC3E}">
        <p14:creationId xmlns:p14="http://schemas.microsoft.com/office/powerpoint/2010/main" val="28169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70" grpId="0"/>
      <p:bldP spid="19471" grpId="0"/>
      <p:bldP spid="19472" grpId="0"/>
      <p:bldP spid="19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 descr="Pink tissue paper"/>
          <p:cNvSpPr txBox="1">
            <a:spLocks noChangeArrowheads="1"/>
          </p:cNvSpPr>
          <p:nvPr/>
        </p:nvSpPr>
        <p:spPr bwMode="auto">
          <a:xfrm>
            <a:off x="0" y="0"/>
            <a:ext cx="9144000" cy="6970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/>
              <a:t>Đạo đức: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057400" y="7620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9900"/>
                </a:solidFill>
              </a:rPr>
              <a:t>Chào hỏi và tạm biệt</a:t>
            </a:r>
            <a:r>
              <a:rPr lang="en-US" sz="2800"/>
              <a:t> (Tiết1)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" y="1752600"/>
            <a:ext cx="822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Kết luận: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8382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</a:t>
            </a:r>
            <a:r>
              <a:rPr lang="en-US" sz="3200"/>
              <a:t>Cần chào hỏi khi gặp gỡ, tạm biệt khi chia tay.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/>
              <a:t>Chào hỏi, tạm biệt thể hiện sự tôn trọng lẫn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/>
              <a:t>nhau.</a:t>
            </a:r>
          </a:p>
        </p:txBody>
      </p:sp>
    </p:spTree>
    <p:extLst>
      <p:ext uri="{BB962C8B-B14F-4D97-AF65-F5344CB8AC3E}">
        <p14:creationId xmlns:p14="http://schemas.microsoft.com/office/powerpoint/2010/main" val="28923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/>
              <a:t>Đạo đức: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010400" cy="350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81200" y="4343400"/>
            <a:ext cx="53340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ghép hoa</a:t>
            </a:r>
          </a:p>
        </p:txBody>
      </p:sp>
    </p:spTree>
    <p:extLst>
      <p:ext uri="{BB962C8B-B14F-4D97-AF65-F5344CB8AC3E}">
        <p14:creationId xmlns:p14="http://schemas.microsoft.com/office/powerpoint/2010/main" val="32094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5843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533400" y="19812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533400" y="35814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2209800" y="39624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2133600" y="12954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3200400" y="25908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1524000" y="2438400"/>
            <a:ext cx="1905000" cy="1905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762000" y="22098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Em gặp cô giáo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2286000" y="1524000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Về nhà thấy bạn của ba 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838200" y="37338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Đi học về gặp bà cụ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2362200" y="44958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Gặp bạn mới quen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3581400" y="2743200"/>
            <a:ext cx="106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Gặp người quen ở chợ.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1752600" y="3124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Chào hỏi</a:t>
            </a: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5410200" y="45720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7086600" y="44958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7391400" y="28956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4800600" y="29718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6019800" y="1905000"/>
            <a:ext cx="1524000" cy="1447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5867400" y="3124200"/>
            <a:ext cx="1905000" cy="1905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6172200" y="20574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Đến nhà bạn chơi rồi đi về.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4953000" y="3048000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Chia tay bạn sau khi học nhóm.</a:t>
            </a: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7696200" y="3048000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Ra về sau khi xem phim cùng bạn.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5486400" y="4953000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Mẹ dắt em đến trường rồi ra về.</a:t>
            </a: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6096000" y="38100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Tạm biệt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7391400" y="4648200"/>
            <a:ext cx="106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Hai người bạn chia tay nhau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WindowsMediaPlayer1" r:id="rId2" imgW="1590897" imgH="380852"/>
        </mc:Choice>
        <mc:Fallback>
          <p:control name="WindowsMediaPlayer1" r:id="rId2" imgW="1590897" imgH="380852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163" y="6438900"/>
                  <a:ext cx="1590675" cy="381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699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 animBg="1"/>
      <p:bldP spid="5161" grpId="0" animBg="1"/>
      <p:bldP spid="5163" grpId="0" animBg="1"/>
      <p:bldP spid="5164" grpId="0" animBg="1"/>
      <p:bldP spid="5165" grpId="0" animBg="1"/>
      <p:bldP spid="5166" grpId="0" animBg="1"/>
      <p:bldP spid="5167" grpId="0"/>
      <p:bldP spid="5168" grpId="0"/>
      <p:bldP spid="5169" grpId="0"/>
      <p:bldP spid="5170" grpId="0"/>
      <p:bldP spid="5172" grpId="0"/>
      <p:bldP spid="5173" grpId="0"/>
      <p:bldP spid="5174" grpId="0" animBg="1"/>
      <p:bldP spid="5175" grpId="0" animBg="1"/>
      <p:bldP spid="5176" grpId="0" animBg="1"/>
      <p:bldP spid="5177" grpId="0" animBg="1"/>
      <p:bldP spid="5178" grpId="0" animBg="1"/>
      <p:bldP spid="5179" grpId="0" animBg="1"/>
      <p:bldP spid="5181" grpId="0"/>
      <p:bldP spid="5182" grpId="0"/>
      <p:bldP spid="5183" grpId="0"/>
      <p:bldP spid="5184" grpId="0"/>
      <p:bldP spid="5186" grpId="0"/>
      <p:bldP spid="51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375</Words>
  <Application>Microsoft Office PowerPoint</Application>
  <PresentationFormat>On-screen Show (4:3)</PresentationFormat>
  <Paragraphs>128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</cp:revision>
  <dcterms:created xsi:type="dcterms:W3CDTF">2020-07-14T11:31:10Z</dcterms:created>
  <dcterms:modified xsi:type="dcterms:W3CDTF">2020-07-14T11:35:35Z</dcterms:modified>
</cp:coreProperties>
</file>