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2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5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0893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0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58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1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90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2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0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5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2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A2CC3E-7EEB-4140-94D8-06DE58F62A0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5FBE7-56C7-4F87-B9F5-E0AD8DCA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02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437" y="3105835"/>
            <a:ext cx="113053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AutoNum type="roman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B.6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6242" y="357809"/>
            <a:ext cx="8110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437" y="4731026"/>
            <a:ext cx="44244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40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72"/>
    </mc:Choice>
    <mc:Fallback xmlns="">
      <p:transition spd="slow" advTm="10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1903" y="87116"/>
            <a:ext cx="8438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x 3 được viết thành tổng là: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+ 3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+ 5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+ 5 + 5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+ 3 + 3 + 3 + 3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1903" y="1719469"/>
            <a:ext cx="516835" cy="5565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18069" y="3343725"/>
            <a:ext cx="314060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i="0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0" i="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4 kg x 7 = </a:t>
            </a:r>
          </a:p>
          <a:p>
            <a:pPr marL="514350" indent="-514350">
              <a:buAutoNum type="alphaUcPeriod"/>
            </a:pPr>
            <a:r>
              <a:rPr lang="en-US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kg </a:t>
            </a:r>
          </a:p>
          <a:p>
            <a:pPr marL="514350" indent="-514350">
              <a:buAutoNum type="alphaUcPeriod"/>
            </a:pPr>
            <a:r>
              <a:rPr lang="en-US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</a:p>
          <a:p>
            <a:pPr marL="514350" indent="-514350">
              <a:buAutoNum type="alphaUcPeriod"/>
            </a:pPr>
            <a:r>
              <a:rPr lang="en-US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kg </a:t>
            </a:r>
          </a:p>
          <a:p>
            <a:pPr marL="514350" indent="-514350">
              <a:buAutoNum type="alphaUcPeriod"/>
            </a:pPr>
            <a:r>
              <a:rPr lang="en-US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kg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8069" y="4899991"/>
            <a:ext cx="462251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0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82"/>
    </mc:Choice>
    <mc:Fallback xmlns="">
      <p:transition spd="slow" advTm="14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1" animBg="1"/>
      <p:bldP spid="5" grpId="2" animBg="1"/>
      <p:bldP spid="5" grpId="3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4127" y="183081"/>
            <a:ext cx="257314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x 2 + 15 =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A.20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22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21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23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5345" y="222189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lphaU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10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16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17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6500" y="482789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x 3 + 2 được viết thành phép nhân là: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+ 3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3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4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4127" y="1262269"/>
            <a:ext cx="433577" cy="536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13060" y="3389243"/>
            <a:ext cx="466044" cy="448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3060" y="5953539"/>
            <a:ext cx="477855" cy="407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38"/>
    </mc:Choice>
    <mc:Fallback xmlns="">
      <p:transition spd="slow" advTm="27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22" y="1063485"/>
            <a:ext cx="5864087" cy="502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271" y="2821436"/>
            <a:ext cx="3493674" cy="32613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7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86"/>
    </mc:Choice>
    <mc:Fallback xmlns="">
      <p:transition spd="slow" advTm="98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45" y="1441174"/>
            <a:ext cx="9521685" cy="4860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401" y="1623622"/>
            <a:ext cx="4209459" cy="210355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0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54"/>
    </mc:Choice>
    <mc:Fallback xmlns="">
      <p:transition spd="slow" advTm="10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64" y="407505"/>
            <a:ext cx="11824253" cy="18188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70" y="2565868"/>
            <a:ext cx="10008704" cy="15389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2117034" y="4611756"/>
            <a:ext cx="6609522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9= 36 (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36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2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93"/>
    </mc:Choice>
    <mc:Fallback xmlns="">
      <p:transition spd="slow" advTm="11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6" y="235005"/>
            <a:ext cx="11687045" cy="2054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1661" y="3200399"/>
            <a:ext cx="97900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a+a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2+2= 4;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5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70"/>
    </mc:Choice>
    <mc:Fallback xmlns="">
      <p:transition spd="slow" advTm="14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|82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1|7.6|6.5|1.8|1.4|41.5|2.9|5.8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3.1|1.6|1.2|8.1|73.6|4.4|2.9|4.5|78.4|8.6|1.8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54.1|4.5|17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3.4|23.6|25.4|5.1|12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362</TotalTime>
  <Words>255</Words>
  <Application>Microsoft Office PowerPoint</Application>
  <PresentationFormat>Widescreen</PresentationFormat>
  <Paragraphs>44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18</cp:revision>
  <dcterms:created xsi:type="dcterms:W3CDTF">2020-04-29T03:15:13Z</dcterms:created>
  <dcterms:modified xsi:type="dcterms:W3CDTF">2020-04-30T08:40:29Z</dcterms:modified>
</cp:coreProperties>
</file>