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2D-828B-4BE8-A905-69B2FCB38C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6F59-F8ED-4A9C-936C-D5CA69987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1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2D-828B-4BE8-A905-69B2FCB38C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6F59-F8ED-4A9C-936C-D5CA69987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2D-828B-4BE8-A905-69B2FCB38C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6F59-F8ED-4A9C-936C-D5CA69987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2D-828B-4BE8-A905-69B2FCB38C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6F59-F8ED-4A9C-936C-D5CA69987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9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2D-828B-4BE8-A905-69B2FCB38C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6F59-F8ED-4A9C-936C-D5CA69987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3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2D-828B-4BE8-A905-69B2FCB38C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6F59-F8ED-4A9C-936C-D5CA69987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0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2D-828B-4BE8-A905-69B2FCB38C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6F59-F8ED-4A9C-936C-D5CA69987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3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2D-828B-4BE8-A905-69B2FCB38C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6F59-F8ED-4A9C-936C-D5CA69987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5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2D-828B-4BE8-A905-69B2FCB38C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6F59-F8ED-4A9C-936C-D5CA69987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1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2D-828B-4BE8-A905-69B2FCB38C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6F59-F8ED-4A9C-936C-D5CA69987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5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2D-828B-4BE8-A905-69B2FCB38C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6F59-F8ED-4A9C-936C-D5CA69987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5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68D2D-828B-4BE8-A905-69B2FCB38C6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6F59-F8ED-4A9C-936C-D5CA69987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2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http://cms.kienthuc.net.vn/zoomh/500/uploaded/ctvkhoe/2015_06_25/%C4%91u%E1%BB%95i%20chu%E1%BB%99t/bi-quyet-duoi-chuot-rat-de-ma-khong-can-danh-ba-hinh-4.jpg" TargetMode="External"/><Relationship Id="rId7" Type="http://schemas.openxmlformats.org/officeDocument/2006/relationships/image" Target="http://static9.nguyentandung.biz/files/2013/05/khoi-nanh-vuot-cua-ho-doi160513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http://media.tinmoi.vn/2012/06/02/83_49_1338592832_88_fff_e279d.jpg" TargetMode="External"/><Relationship Id="rId4" Type="http://schemas.openxmlformats.org/officeDocument/2006/relationships/image" Target="../media/image3.jpeg"/><Relationship Id="rId9" Type="http://schemas.openxmlformats.org/officeDocument/2006/relationships/image" Target="https://encrypted-tbn2.gstatic.com/images?q=tbn:ANd9GcTZ0-Mg8EMCoENu2LpPbfqer2bCsn7R5z_e1uX4ZHAAthwgF0_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2045" y="156753"/>
            <a:ext cx="829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911569"/>
              </p:ext>
            </p:extLst>
          </p:nvPr>
        </p:nvGraphicFramePr>
        <p:xfrm>
          <a:off x="1534007" y="3515447"/>
          <a:ext cx="8576644" cy="2574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8586">
                  <a:extLst>
                    <a:ext uri="{9D8B030D-6E8A-4147-A177-3AD203B41FA5}">
                      <a16:colId xmlns:a16="http://schemas.microsoft.com/office/drawing/2014/main" val="540751941"/>
                    </a:ext>
                  </a:extLst>
                </a:gridCol>
                <a:gridCol w="2858586">
                  <a:extLst>
                    <a:ext uri="{9D8B030D-6E8A-4147-A177-3AD203B41FA5}">
                      <a16:colId xmlns:a16="http://schemas.microsoft.com/office/drawing/2014/main" val="2926047324"/>
                    </a:ext>
                  </a:extLst>
                </a:gridCol>
                <a:gridCol w="2859472">
                  <a:extLst>
                    <a:ext uri="{9D8B030D-6E8A-4147-A177-3AD203B41FA5}">
                      <a16:colId xmlns:a16="http://schemas.microsoft.com/office/drawing/2014/main" val="23763932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– 38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– 57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– 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610443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34007" y="2762663"/>
            <a:ext cx="551122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04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35726" y="605361"/>
            <a:ext cx="1013677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en-US" alt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chỗ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ngăn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phận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en-US" alt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VD: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xinh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gái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hiền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lắm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chăm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ngón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thon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Hiếu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giỏi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cờ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35498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4068" y="388537"/>
            <a:ext cx="10258697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400" b="1" u="sng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u="sng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en-US" sz="2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ngắn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 – 5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anh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chị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Ttrường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ngưòi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anh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anh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15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9476938"/>
                  </p:ext>
                </p:extLst>
              </p:nvPr>
            </p:nvGraphicFramePr>
            <p:xfrm>
              <a:off x="1593509" y="1503255"/>
              <a:ext cx="8038171" cy="146636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692474">
                      <a:extLst>
                        <a:ext uri="{9D8B030D-6E8A-4147-A177-3AD203B41FA5}">
                          <a16:colId xmlns:a16="http://schemas.microsoft.com/office/drawing/2014/main" val="1416711437"/>
                        </a:ext>
                      </a:extLst>
                    </a:gridCol>
                    <a:gridCol w="3557674">
                      <a:extLst>
                        <a:ext uri="{9D8B030D-6E8A-4147-A177-3AD203B41FA5}">
                          <a16:colId xmlns:a16="http://schemas.microsoft.com/office/drawing/2014/main" val="495906703"/>
                        </a:ext>
                      </a:extLst>
                    </a:gridCol>
                    <a:gridCol w="1788023">
                      <a:extLst>
                        <a:ext uri="{9D8B030D-6E8A-4147-A177-3AD203B41FA5}">
                          <a16:colId xmlns:a16="http://schemas.microsoft.com/office/drawing/2014/main" val="2647669838"/>
                        </a:ext>
                      </a:extLst>
                    </a:gridCol>
                  </a:tblGrid>
                  <a:tr h="146636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a) 25 + </a:t>
                          </a:r>
                          <a14:m>
                            <m:oMath xmlns:m="http://schemas.openxmlformats.org/officeDocument/2006/math">
                              <m:r>
                                <a:rPr lang="en-US" sz="3200"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US" sz="3200">
                              <a:effectLst/>
                            </a:rPr>
                            <a:t> = 64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b) </a:t>
                          </a:r>
                          <a14:m>
                            <m:oMath xmlns:m="http://schemas.openxmlformats.org/officeDocument/2006/math">
                              <m:r>
                                <a:rPr lang="en-US" sz="3200"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US" sz="3200">
                              <a:effectLst/>
                            </a:rPr>
                            <a:t> + 33 = 81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c) </a:t>
                          </a:r>
                          <a14:m>
                            <m:oMath xmlns:m="http://schemas.openxmlformats.org/officeDocument/2006/math">
                              <m:r>
                                <a:rPr lang="en-US" sz="3200"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US" sz="3200" dirty="0">
                              <a:effectLst/>
                            </a:rPr>
                            <a:t> - 27 = 34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563886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9476938"/>
                  </p:ext>
                </p:extLst>
              </p:nvPr>
            </p:nvGraphicFramePr>
            <p:xfrm>
              <a:off x="1593509" y="1503255"/>
              <a:ext cx="8038171" cy="146636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692474">
                      <a:extLst>
                        <a:ext uri="{9D8B030D-6E8A-4147-A177-3AD203B41FA5}">
                          <a16:colId xmlns:a16="http://schemas.microsoft.com/office/drawing/2014/main" val="1416711437"/>
                        </a:ext>
                      </a:extLst>
                    </a:gridCol>
                    <a:gridCol w="3557674">
                      <a:extLst>
                        <a:ext uri="{9D8B030D-6E8A-4147-A177-3AD203B41FA5}">
                          <a16:colId xmlns:a16="http://schemas.microsoft.com/office/drawing/2014/main" val="495906703"/>
                        </a:ext>
                      </a:extLst>
                    </a:gridCol>
                    <a:gridCol w="1788023">
                      <a:extLst>
                        <a:ext uri="{9D8B030D-6E8A-4147-A177-3AD203B41FA5}">
                          <a16:colId xmlns:a16="http://schemas.microsoft.com/office/drawing/2014/main" val="2647669838"/>
                        </a:ext>
                      </a:extLst>
                    </a:gridCol>
                  </a:tblGrid>
                  <a:tr h="14663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26" t="-5372" r="-199548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75856" t="-5372" r="-51027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50512" t="-5372" r="-1706" b="-1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638868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/>
          <p:cNvSpPr/>
          <p:nvPr/>
        </p:nvSpPr>
        <p:spPr>
          <a:xfrm>
            <a:off x="1688371" y="832060"/>
            <a:ext cx="3137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n-US" alt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51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0858" y="589896"/>
            <a:ext cx="105809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Đàn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lợn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con,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75 con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đàn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lợn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5062" y="3492137"/>
            <a:ext cx="89872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100-75=25(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25 con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lợn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69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1485" y="435654"/>
            <a:ext cx="103544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4: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nâng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endParaRPr lang="en-US" sz="2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đoàn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tàu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chở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chở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chở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chở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chở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a: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Đoàn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tàu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chở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b: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chở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chở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04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3897" y="19717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Hỗ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5063" y="1435464"/>
            <a:ext cx="10937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1: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vở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anh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chuyện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Hai anh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.........................................................................................................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170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143664"/>
              </p:ext>
            </p:extLst>
          </p:nvPr>
        </p:nvGraphicFramePr>
        <p:xfrm>
          <a:off x="843876" y="3296325"/>
          <a:ext cx="10642431" cy="2085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2261">
                  <a:extLst>
                    <a:ext uri="{9D8B030D-6E8A-4147-A177-3AD203B41FA5}">
                      <a16:colId xmlns:a16="http://schemas.microsoft.com/office/drawing/2014/main" val="1319990855"/>
                    </a:ext>
                  </a:extLst>
                </a:gridCol>
                <a:gridCol w="3143668">
                  <a:extLst>
                    <a:ext uri="{9D8B030D-6E8A-4147-A177-3AD203B41FA5}">
                      <a16:colId xmlns:a16="http://schemas.microsoft.com/office/drawing/2014/main" val="2735649470"/>
                    </a:ext>
                  </a:extLst>
                </a:gridCol>
                <a:gridCol w="4406502">
                  <a:extLst>
                    <a:ext uri="{9D8B030D-6E8A-4147-A177-3AD203B41FA5}">
                      <a16:colId xmlns:a16="http://schemas.microsoft.com/office/drawing/2014/main" val="4099735877"/>
                    </a:ext>
                  </a:extLst>
                </a:gridCol>
              </a:tblGrid>
              <a:tr h="10427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Mèo đuổi chuột rất ....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Chú chó này rất ....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Trông con hổ thật ....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014342"/>
                  </a:ext>
                </a:extLst>
              </a:tr>
              <a:tr h="10427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Con </a:t>
                      </a:r>
                      <a:r>
                        <a:rPr lang="en-US" sz="1300" dirty="0" err="1">
                          <a:effectLst/>
                        </a:rPr>
                        <a:t>gấu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này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rất</a:t>
                      </a:r>
                      <a:r>
                        <a:rPr lang="en-US" sz="1300" dirty="0">
                          <a:effectLst/>
                        </a:rPr>
                        <a:t> ....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3112667"/>
                  </a:ext>
                </a:extLst>
              </a:tr>
            </a:tbl>
          </a:graphicData>
        </a:graphic>
      </p:graphicFrame>
      <p:pic>
        <p:nvPicPr>
          <p:cNvPr id="5" name="Picture 4" descr="Bí quyét duoi chuot rát dẽ mà khong càn danh ba-Hinh-4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32" y="1650311"/>
            <a:ext cx="1533483" cy="140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Kết quả hình ảnh cho ảnh chú chó vịn xe đạp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577" y="1757023"/>
            <a:ext cx="1576675" cy="138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Kết quả hình ảnh cho ảnh con hổ gầm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914" y="1726387"/>
            <a:ext cx="1295169" cy="144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 descr="Kết quả hình ảnh cho ảnh con gấu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711585"/>
            <a:ext cx="1835762" cy="1342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045029" y="870865"/>
            <a:ext cx="977101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697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32594" y="361797"/>
            <a:ext cx="7976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3: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DSC_016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76" y="1082222"/>
            <a:ext cx="9334681" cy="342010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010195" y="4614094"/>
            <a:ext cx="95794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</a:t>
            </a:r>
            <a:endParaRPr lang="en-US" sz="28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Con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</a:t>
            </a:r>
            <a:endParaRPr lang="en-US" sz="28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</a:t>
            </a:r>
            <a:endParaRPr lang="en-US" sz="28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võ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en-US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480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0193" y="268516"/>
            <a:ext cx="96665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4: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“Ai /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?”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hiền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lành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bụng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tóc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dẻ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434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>
          <a:xfrm>
            <a:off x="2717073" y="1404348"/>
            <a:ext cx="8360229" cy="3193778"/>
            <a:chOff x="990600" y="533400"/>
            <a:chExt cx="5181810" cy="3034298"/>
          </a:xfrm>
        </p:grpSpPr>
        <p:sp>
          <p:nvSpPr>
            <p:cNvPr id="5" name="TextBox 3"/>
            <p:cNvSpPr txBox="1"/>
            <p:nvPr/>
          </p:nvSpPr>
          <p:spPr>
            <a:xfrm>
              <a:off x="990600" y="533400"/>
              <a:ext cx="1981410" cy="74829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a.  lá cây 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TextBox 4"/>
            <p:cNvSpPr txBox="1"/>
            <p:nvPr/>
          </p:nvSpPr>
          <p:spPr>
            <a:xfrm>
              <a:off x="990600" y="1002269"/>
              <a:ext cx="1981410" cy="74829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b.  gạo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990600" y="1459468"/>
              <a:ext cx="1981410" cy="74829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c.  đất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Box 6"/>
            <p:cNvSpPr txBox="1"/>
            <p:nvPr/>
          </p:nvSpPr>
          <p:spPr>
            <a:xfrm>
              <a:off x="990600" y="1905001"/>
              <a:ext cx="1981410" cy="74829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d.  quả gấc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Box 7"/>
            <p:cNvSpPr txBox="1"/>
            <p:nvPr/>
          </p:nvSpPr>
          <p:spPr>
            <a:xfrm>
              <a:off x="990600" y="2362200"/>
              <a:ext cx="1981410" cy="74829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e.   </a:t>
              </a:r>
              <a:r>
                <a:rPr lang="en-US" sz="2400" kern="120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hòn</a:t>
              </a:r>
              <a:r>
                <a:rPr lang="en-US" sz="24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than</a:t>
              </a:r>
              <a:endPara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990600" y="2819399"/>
              <a:ext cx="1981410" cy="74829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g.  hoa huệ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Box 9"/>
            <p:cNvSpPr txBox="1"/>
            <p:nvPr/>
          </p:nvSpPr>
          <p:spPr>
            <a:xfrm>
              <a:off x="4191000" y="533400"/>
              <a:ext cx="1981410" cy="74829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đen nhánh (1)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Box 10"/>
            <p:cNvSpPr txBox="1"/>
            <p:nvPr/>
          </p:nvSpPr>
          <p:spPr>
            <a:xfrm>
              <a:off x="4190870" y="1002245"/>
              <a:ext cx="1981410" cy="74829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trắng muốt (2)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TextBox 11"/>
            <p:cNvSpPr txBox="1"/>
            <p:nvPr/>
          </p:nvSpPr>
          <p:spPr>
            <a:xfrm>
              <a:off x="4190870" y="1459419"/>
              <a:ext cx="1981410" cy="74829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xanh rờn (3)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Box 12"/>
            <p:cNvSpPr txBox="1"/>
            <p:nvPr/>
          </p:nvSpPr>
          <p:spPr>
            <a:xfrm>
              <a:off x="4190870" y="1904928"/>
              <a:ext cx="1981410" cy="74829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đỏ tươi (4)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Box 13"/>
            <p:cNvSpPr txBox="1"/>
            <p:nvPr/>
          </p:nvSpPr>
          <p:spPr>
            <a:xfrm>
              <a:off x="4190870" y="2362105"/>
              <a:ext cx="1981410" cy="74829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nâu thẩm (5)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TextBox 14"/>
            <p:cNvSpPr txBox="1"/>
            <p:nvPr/>
          </p:nvSpPr>
          <p:spPr>
            <a:xfrm>
              <a:off x="4190870" y="2819281"/>
              <a:ext cx="1981410" cy="74829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trắng tinh (6)</a:t>
              </a:r>
              <a:endParaRPr lang="en-US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4097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5" y="5418546"/>
            <a:ext cx="48736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792480" y="588165"/>
            <a:ext cx="105224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5: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Nối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1845208" y="5003047"/>
            <a:ext cx="59586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nối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phù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132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642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 anh</dc:creator>
  <cp:lastModifiedBy>phan anh</cp:lastModifiedBy>
  <cp:revision>19</cp:revision>
  <dcterms:created xsi:type="dcterms:W3CDTF">2020-04-16T09:07:11Z</dcterms:created>
  <dcterms:modified xsi:type="dcterms:W3CDTF">2020-04-21T13:26:50Z</dcterms:modified>
</cp:coreProperties>
</file>