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C0BA-0864-42F4-BC82-C18B91CB4AD5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E2A8-787A-4B6B-81F4-24FAFF0B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C0BA-0864-42F4-BC82-C18B91CB4AD5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E2A8-787A-4B6B-81F4-24FAFF0B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C0BA-0864-42F4-BC82-C18B91CB4AD5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E2A8-787A-4B6B-81F4-24FAFF0B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C0BA-0864-42F4-BC82-C18B91CB4AD5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E2A8-787A-4B6B-81F4-24FAFF0B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C0BA-0864-42F4-BC82-C18B91CB4AD5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E2A8-787A-4B6B-81F4-24FAFF0B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C0BA-0864-42F4-BC82-C18B91CB4AD5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E2A8-787A-4B6B-81F4-24FAFF0B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C0BA-0864-42F4-BC82-C18B91CB4AD5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E2A8-787A-4B6B-81F4-24FAFF0B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C0BA-0864-42F4-BC82-C18B91CB4AD5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E2A8-787A-4B6B-81F4-24FAFF0B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C0BA-0864-42F4-BC82-C18B91CB4AD5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E2A8-787A-4B6B-81F4-24FAFF0B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C0BA-0864-42F4-BC82-C18B91CB4AD5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E2A8-787A-4B6B-81F4-24FAFF0B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C0BA-0864-42F4-BC82-C18B91CB4AD5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E2A8-787A-4B6B-81F4-24FAFF0B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2C0BA-0864-42F4-BC82-C18B91CB4AD5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5E2A8-787A-4B6B-81F4-24FAFF0B0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file:///C:\Users\HueCd.Com\Downloads\V.A%20&#8211;%20Happy%20birthday%20to%20you.mp3" TargetMode="Externa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gi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gi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gi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gi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gi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gi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gi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Kết quả hình ảnh cho slide đẹ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Tt (8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990600"/>
            <a:ext cx="3657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0"/>
          <a:ext cx="1371600" cy="1038225"/>
        </p:xfrm>
        <a:graphic>
          <a:graphicData uri="http://schemas.openxmlformats.org/presentationml/2006/ole">
            <p:oleObj spid="_x0000_s1026" r:id="rId7" imgW="2004840" imgH="1481400" progId="">
              <p:embed/>
            </p:oleObj>
          </a:graphicData>
        </a:graphic>
      </p:graphicFrame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285875" y="228600"/>
            <a:ext cx="6781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CÔNG ĐOÀN CƠ SỞ LÊ QUÝ ĐÔN</a:t>
            </a:r>
            <a:endParaRPr lang="en-US" sz="2800" b="1" kern="10" dirty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796" y="6019800"/>
            <a:ext cx="6705205" cy="685800"/>
            <a:chOff x="2247" y="14018"/>
            <a:chExt cx="7298" cy="900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2247" y="14018"/>
              <a:ext cx="7298" cy="900"/>
            </a:xfrm>
            <a:prstGeom prst="ribbon2">
              <a:avLst>
                <a:gd name="adj1" fmla="val 29685"/>
                <a:gd name="adj2" fmla="val 5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154" y="14018"/>
              <a:ext cx="3483" cy="41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dirty="0">
                  <a:solidFill>
                    <a:schemeClr val="accent2"/>
                  </a:solidFill>
                  <a:latin typeface="+mj-lt"/>
                  <a:cs typeface="+mn-cs"/>
                </a:rPr>
                <a:t>Tháng </a:t>
              </a:r>
              <a:r>
                <a:rPr lang="en-US" sz="2800" b="1" i="1" dirty="0" smtClean="0">
                  <a:solidFill>
                    <a:schemeClr val="accent2"/>
                  </a:solidFill>
                  <a:latin typeface="+mj-lt"/>
                  <a:cs typeface="+mn-cs"/>
                </a:rPr>
                <a:t>4 </a:t>
              </a:r>
              <a:r>
                <a:rPr lang="en-US" sz="2800" b="1" i="1" dirty="0">
                  <a:solidFill>
                    <a:schemeClr val="accent2"/>
                  </a:solidFill>
                  <a:latin typeface="+mj-lt"/>
                  <a:cs typeface="+mn-cs"/>
                </a:rPr>
                <a:t>năm </a:t>
              </a:r>
              <a:r>
                <a:rPr lang="en-US" sz="2800" b="1" i="1" dirty="0" smtClean="0">
                  <a:solidFill>
                    <a:schemeClr val="accent2"/>
                  </a:solidFill>
                  <a:latin typeface="+mj-lt"/>
                  <a:cs typeface="+mn-cs"/>
                </a:rPr>
                <a:t>2019</a:t>
              </a:r>
              <a:endParaRPr lang="en-US" sz="2800" b="1" i="1" dirty="0">
                <a:solidFill>
                  <a:schemeClr val="accent2"/>
                </a:solidFill>
                <a:latin typeface="+mj-lt"/>
                <a:cs typeface="+mn-cs"/>
              </a:endParaRPr>
            </a:p>
          </p:txBody>
        </p:sp>
      </p:grpSp>
      <p:pic>
        <p:nvPicPr>
          <p:cNvPr id="17" name="Picture 15" descr="Heart-Sun-Glitte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25" y="1785938"/>
            <a:ext cx="1981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6-Point Star 18"/>
          <p:cNvSpPr/>
          <p:nvPr/>
        </p:nvSpPr>
        <p:spPr>
          <a:xfrm>
            <a:off x="7286625" y="2286000"/>
            <a:ext cx="714375" cy="7143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990600" y="1447800"/>
            <a:ext cx="66294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CHÚC MỪNG </a:t>
            </a:r>
          </a:p>
          <a:p>
            <a:pPr algn="ctr"/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SINH NHẬT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43000" y="4648200"/>
            <a:ext cx="7327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ĐOÀN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VIÊN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CÔNG ĐOÀN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5" name="V.A – Happy birthday to you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8077200" y="5867400"/>
            <a:ext cx="762000" cy="762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Kết quả hình ảnh cho slide đẹ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0"/>
          <a:ext cx="1371600" cy="1038225"/>
        </p:xfrm>
        <a:graphic>
          <a:graphicData uri="http://schemas.openxmlformats.org/presentationml/2006/ole">
            <p:oleObj spid="_x0000_s2050" r:id="rId5" imgW="2004840" imgH="1481400" progId="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796" y="6019800"/>
            <a:ext cx="6705205" cy="685800"/>
            <a:chOff x="2247" y="14018"/>
            <a:chExt cx="7298" cy="900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2247" y="14018"/>
              <a:ext cx="7298" cy="900"/>
            </a:xfrm>
            <a:prstGeom prst="ribbon2">
              <a:avLst>
                <a:gd name="adj1" fmla="val 29685"/>
                <a:gd name="adj2" fmla="val 5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154" y="14018"/>
              <a:ext cx="3483" cy="41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dirty="0">
                  <a:solidFill>
                    <a:schemeClr val="accent2"/>
                  </a:solidFill>
                  <a:latin typeface="+mj-lt"/>
                  <a:cs typeface="+mn-cs"/>
                </a:rPr>
                <a:t>Tháng </a:t>
              </a:r>
              <a:r>
                <a:rPr lang="en-US" sz="2800" b="1" i="1" dirty="0" smtClean="0">
                  <a:solidFill>
                    <a:schemeClr val="accent2"/>
                  </a:solidFill>
                  <a:latin typeface="+mj-lt"/>
                  <a:cs typeface="+mn-cs"/>
                </a:rPr>
                <a:t>4 </a:t>
              </a:r>
              <a:r>
                <a:rPr lang="en-US" sz="2800" b="1" i="1" dirty="0">
                  <a:solidFill>
                    <a:schemeClr val="accent2"/>
                  </a:solidFill>
                  <a:latin typeface="+mj-lt"/>
                  <a:cs typeface="+mn-cs"/>
                </a:rPr>
                <a:t>năm </a:t>
              </a:r>
              <a:r>
                <a:rPr lang="en-US" sz="2800" b="1" i="1" dirty="0" smtClean="0">
                  <a:solidFill>
                    <a:schemeClr val="accent2"/>
                  </a:solidFill>
                  <a:latin typeface="+mj-lt"/>
                  <a:cs typeface="+mn-cs"/>
                </a:rPr>
                <a:t>2019</a:t>
              </a:r>
              <a:endParaRPr lang="en-US" sz="2800" b="1" i="1" dirty="0">
                <a:solidFill>
                  <a:schemeClr val="accent2"/>
                </a:solidFill>
                <a:latin typeface="+mj-lt"/>
                <a:cs typeface="+mn-cs"/>
              </a:endParaRPr>
            </a:p>
          </p:txBody>
        </p:sp>
      </p:grpSp>
      <p:pic>
        <p:nvPicPr>
          <p:cNvPr id="17" name="Picture 15" descr="Heart-Sun-Glitte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1785938"/>
            <a:ext cx="1981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6-Point Star 18"/>
          <p:cNvSpPr/>
          <p:nvPr/>
        </p:nvSpPr>
        <p:spPr>
          <a:xfrm>
            <a:off x="7286625" y="2286000"/>
            <a:ext cx="714375" cy="7143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2054" name="Picture 6" descr="áº¢nh Äáº¡i diá»n cá»§a Cáº©m Há»ng, Trong hÃ¬nh áº£nh cÃ³ thá» cÃ³: 1 ngÆ°á»i, Äang cÆ°á»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209800" cy="2590800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1828800"/>
            <a:ext cx="2028825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0"/>
            <a:ext cx="266700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609600" y="2209800"/>
            <a:ext cx="14478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13/1/1973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200400" y="3886200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14/1/1974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34200" y="2895600"/>
            <a:ext cx="1202573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16/1/1967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Kết quả hình ảnh cho slide đẹ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0"/>
          <a:ext cx="1371600" cy="1038225"/>
        </p:xfrm>
        <a:graphic>
          <a:graphicData uri="http://schemas.openxmlformats.org/presentationml/2006/ole">
            <p:oleObj spid="_x0000_s20482" r:id="rId5" imgW="2004840" imgH="1481400" progId="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796" y="6019800"/>
            <a:ext cx="6705205" cy="685800"/>
            <a:chOff x="2247" y="14018"/>
            <a:chExt cx="7298" cy="900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2247" y="14018"/>
              <a:ext cx="7298" cy="900"/>
            </a:xfrm>
            <a:prstGeom prst="ribbon2">
              <a:avLst>
                <a:gd name="adj1" fmla="val 29685"/>
                <a:gd name="adj2" fmla="val 5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154" y="14018"/>
              <a:ext cx="3483" cy="41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dirty="0">
                  <a:solidFill>
                    <a:schemeClr val="accent2"/>
                  </a:solidFill>
                  <a:latin typeface="+mj-lt"/>
                  <a:cs typeface="+mn-cs"/>
                </a:rPr>
                <a:t>Tháng </a:t>
              </a:r>
              <a:r>
                <a:rPr lang="en-US" sz="2800" b="1" i="1" dirty="0" smtClean="0">
                  <a:solidFill>
                    <a:schemeClr val="accent2"/>
                  </a:solidFill>
                  <a:latin typeface="+mj-lt"/>
                  <a:cs typeface="+mn-cs"/>
                </a:rPr>
                <a:t>4 </a:t>
              </a:r>
              <a:r>
                <a:rPr lang="en-US" sz="2800" b="1" i="1" dirty="0">
                  <a:solidFill>
                    <a:schemeClr val="accent2"/>
                  </a:solidFill>
                  <a:latin typeface="+mj-lt"/>
                  <a:cs typeface="+mn-cs"/>
                </a:rPr>
                <a:t>năm </a:t>
              </a:r>
              <a:r>
                <a:rPr lang="en-US" sz="2800" b="1" i="1" dirty="0" smtClean="0">
                  <a:solidFill>
                    <a:schemeClr val="accent2"/>
                  </a:solidFill>
                  <a:latin typeface="+mj-lt"/>
                  <a:cs typeface="+mn-cs"/>
                </a:rPr>
                <a:t>2019</a:t>
              </a:r>
              <a:endParaRPr lang="en-US" sz="2800" b="1" i="1" dirty="0">
                <a:solidFill>
                  <a:schemeClr val="accent2"/>
                </a:solidFill>
                <a:latin typeface="+mj-lt"/>
                <a:cs typeface="+mn-cs"/>
              </a:endParaRPr>
            </a:p>
          </p:txBody>
        </p:sp>
      </p:grpSp>
      <p:pic>
        <p:nvPicPr>
          <p:cNvPr id="17" name="Picture 15" descr="Heart-Sun-Glitte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1785938"/>
            <a:ext cx="1981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6-Point Star 18"/>
          <p:cNvSpPr/>
          <p:nvPr/>
        </p:nvSpPr>
        <p:spPr>
          <a:xfrm>
            <a:off x="7286625" y="2286000"/>
            <a:ext cx="714375" cy="7143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0"/>
            <a:ext cx="251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990600" y="1981199"/>
            <a:ext cx="1183337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21/1/1972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2590800"/>
            <a:ext cx="22002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3810000" y="4724400"/>
            <a:ext cx="1066318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1/2/1977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62725" y="1676400"/>
            <a:ext cx="25812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7239000" y="4114800"/>
            <a:ext cx="1183337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10/2/1967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Kết quả hình ảnh cho slide đẹ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0"/>
          <a:ext cx="1371600" cy="1038225"/>
        </p:xfrm>
        <a:graphic>
          <a:graphicData uri="http://schemas.openxmlformats.org/presentationml/2006/ole">
            <p:oleObj spid="_x0000_s22530" r:id="rId5" imgW="2004840" imgH="1481400" progId="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796" y="6019800"/>
            <a:ext cx="6705205" cy="685800"/>
            <a:chOff x="2247" y="14018"/>
            <a:chExt cx="7298" cy="900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2247" y="14018"/>
              <a:ext cx="7298" cy="900"/>
            </a:xfrm>
            <a:prstGeom prst="ribbon2">
              <a:avLst>
                <a:gd name="adj1" fmla="val 29685"/>
                <a:gd name="adj2" fmla="val 5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154" y="14018"/>
              <a:ext cx="3483" cy="41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dirty="0">
                  <a:solidFill>
                    <a:schemeClr val="accent2"/>
                  </a:solidFill>
                  <a:latin typeface="+mj-lt"/>
                  <a:cs typeface="+mn-cs"/>
                </a:rPr>
                <a:t>Tháng </a:t>
              </a:r>
              <a:r>
                <a:rPr lang="en-US" sz="2800" b="1" i="1" dirty="0" smtClean="0">
                  <a:solidFill>
                    <a:schemeClr val="accent2"/>
                  </a:solidFill>
                  <a:latin typeface="+mj-lt"/>
                  <a:cs typeface="+mn-cs"/>
                </a:rPr>
                <a:t>4 </a:t>
              </a:r>
              <a:r>
                <a:rPr lang="en-US" sz="2800" b="1" i="1" dirty="0">
                  <a:solidFill>
                    <a:schemeClr val="accent2"/>
                  </a:solidFill>
                  <a:latin typeface="+mj-lt"/>
                  <a:cs typeface="+mn-cs"/>
                </a:rPr>
                <a:t>năm </a:t>
              </a:r>
              <a:r>
                <a:rPr lang="en-US" sz="2800" b="1" i="1" dirty="0" smtClean="0">
                  <a:solidFill>
                    <a:schemeClr val="accent2"/>
                  </a:solidFill>
                  <a:latin typeface="+mj-lt"/>
                  <a:cs typeface="+mn-cs"/>
                </a:rPr>
                <a:t>2019</a:t>
              </a:r>
              <a:endParaRPr lang="en-US" sz="2800" b="1" i="1" dirty="0">
                <a:solidFill>
                  <a:schemeClr val="accent2"/>
                </a:solidFill>
                <a:latin typeface="+mj-lt"/>
                <a:cs typeface="+mn-cs"/>
              </a:endParaRPr>
            </a:p>
          </p:txBody>
        </p:sp>
      </p:grpSp>
      <p:pic>
        <p:nvPicPr>
          <p:cNvPr id="17" name="Picture 15" descr="Heart-Sun-Glitte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1785938"/>
            <a:ext cx="1981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6-Point Star 18"/>
          <p:cNvSpPr/>
          <p:nvPr/>
        </p:nvSpPr>
        <p:spPr>
          <a:xfrm>
            <a:off x="7286625" y="2286000"/>
            <a:ext cx="714375" cy="7143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3048000"/>
            <a:ext cx="2209800" cy="22955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1143000"/>
            <a:ext cx="19145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4" descr="áº¢nh Äáº¡i diá»n cá»§a Hanh Duong, Trong hÃ¬nh áº£nh cÃ³ thá» cÃ³: 1 ngÆ°á»i, Äang cÆ°á»i, Äang Äá»©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81400" y="1905000"/>
            <a:ext cx="2057400" cy="22860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762000" y="2971800"/>
            <a:ext cx="1183337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21/2/1984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62400" y="3810000"/>
            <a:ext cx="10663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3/3/1971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91400" y="4876800"/>
            <a:ext cx="118333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22/3/1973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Kết quả hình ảnh cho slide đẹ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0"/>
          <a:ext cx="1371600" cy="1038225"/>
        </p:xfrm>
        <a:graphic>
          <a:graphicData uri="http://schemas.openxmlformats.org/presentationml/2006/ole">
            <p:oleObj spid="_x0000_s16386" r:id="rId5" imgW="2004840" imgH="1481400" progId="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796" y="6019800"/>
            <a:ext cx="6705205" cy="685800"/>
            <a:chOff x="2247" y="14018"/>
            <a:chExt cx="7298" cy="900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2247" y="14018"/>
              <a:ext cx="7298" cy="900"/>
            </a:xfrm>
            <a:prstGeom prst="ribbon2">
              <a:avLst>
                <a:gd name="adj1" fmla="val 29685"/>
                <a:gd name="adj2" fmla="val 5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154" y="14018"/>
              <a:ext cx="3483" cy="41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dirty="0">
                  <a:solidFill>
                    <a:schemeClr val="accent2"/>
                  </a:solidFill>
                  <a:latin typeface="+mj-lt"/>
                  <a:cs typeface="+mn-cs"/>
                </a:rPr>
                <a:t>Tháng </a:t>
              </a:r>
              <a:r>
                <a:rPr lang="en-US" sz="2800" b="1" i="1" dirty="0" smtClean="0">
                  <a:solidFill>
                    <a:schemeClr val="accent2"/>
                  </a:solidFill>
                  <a:latin typeface="+mj-lt"/>
                  <a:cs typeface="+mn-cs"/>
                </a:rPr>
                <a:t>4 </a:t>
              </a:r>
              <a:r>
                <a:rPr lang="en-US" sz="2800" b="1" i="1" dirty="0">
                  <a:solidFill>
                    <a:schemeClr val="accent2"/>
                  </a:solidFill>
                  <a:latin typeface="+mj-lt"/>
                  <a:cs typeface="+mn-cs"/>
                </a:rPr>
                <a:t>năm </a:t>
              </a:r>
              <a:r>
                <a:rPr lang="en-US" sz="2800" b="1" i="1" dirty="0" smtClean="0">
                  <a:solidFill>
                    <a:schemeClr val="accent2"/>
                  </a:solidFill>
                  <a:latin typeface="+mj-lt"/>
                  <a:cs typeface="+mn-cs"/>
                </a:rPr>
                <a:t>2019</a:t>
              </a:r>
              <a:endParaRPr lang="en-US" sz="2800" b="1" i="1" dirty="0">
                <a:solidFill>
                  <a:schemeClr val="accent2"/>
                </a:solidFill>
                <a:latin typeface="+mj-lt"/>
                <a:cs typeface="+mn-cs"/>
              </a:endParaRPr>
            </a:p>
          </p:txBody>
        </p:sp>
      </p:grpSp>
      <p:pic>
        <p:nvPicPr>
          <p:cNvPr id="17" name="Picture 15" descr="Heart-Sun-Glitte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1785938"/>
            <a:ext cx="1981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6-Point Star 18"/>
          <p:cNvSpPr/>
          <p:nvPr/>
        </p:nvSpPr>
        <p:spPr>
          <a:xfrm>
            <a:off x="7286625" y="2286000"/>
            <a:ext cx="714375" cy="7143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143000"/>
            <a:ext cx="24098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19438" y="2438400"/>
            <a:ext cx="2905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 descr="Trong hÃ¬nh áº£nh cÃ³ thá» cÃ³: Liá»u Nguyá»n, Äang cÆ°á»i, cáº­n cáº£n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1143000"/>
            <a:ext cx="3048000" cy="3657600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609600" y="3810000"/>
            <a:ext cx="118333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10/3/1973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38600" y="5486400"/>
            <a:ext cx="118333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14/4/1967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86600" y="3657600"/>
            <a:ext cx="118333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30/4/1973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Kết quả hình ảnh cho slide đẹ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0"/>
          <a:ext cx="1371600" cy="1038225"/>
        </p:xfrm>
        <a:graphic>
          <a:graphicData uri="http://schemas.openxmlformats.org/presentationml/2006/ole">
            <p:oleObj spid="_x0000_s17410" r:id="rId5" imgW="2004840" imgH="1481400" progId="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796" y="6019800"/>
            <a:ext cx="6705205" cy="685800"/>
            <a:chOff x="2247" y="14018"/>
            <a:chExt cx="7298" cy="900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2247" y="14018"/>
              <a:ext cx="7298" cy="900"/>
            </a:xfrm>
            <a:prstGeom prst="ribbon2">
              <a:avLst>
                <a:gd name="adj1" fmla="val 29685"/>
                <a:gd name="adj2" fmla="val 5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154" y="14018"/>
              <a:ext cx="3483" cy="41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dirty="0">
                  <a:solidFill>
                    <a:schemeClr val="accent2"/>
                  </a:solidFill>
                  <a:latin typeface="+mj-lt"/>
                  <a:cs typeface="+mn-cs"/>
                </a:rPr>
                <a:t>Tháng </a:t>
              </a:r>
              <a:r>
                <a:rPr lang="en-US" sz="2800" b="1" i="1" dirty="0" smtClean="0">
                  <a:solidFill>
                    <a:schemeClr val="accent2"/>
                  </a:solidFill>
                  <a:latin typeface="+mj-lt"/>
                  <a:cs typeface="+mn-cs"/>
                </a:rPr>
                <a:t>4 </a:t>
              </a:r>
              <a:r>
                <a:rPr lang="en-US" sz="2800" b="1" i="1" dirty="0">
                  <a:solidFill>
                    <a:schemeClr val="accent2"/>
                  </a:solidFill>
                  <a:latin typeface="+mj-lt"/>
                  <a:cs typeface="+mn-cs"/>
                </a:rPr>
                <a:t>năm </a:t>
              </a:r>
              <a:r>
                <a:rPr lang="en-US" sz="2800" b="1" i="1" dirty="0" smtClean="0">
                  <a:solidFill>
                    <a:schemeClr val="accent2"/>
                  </a:solidFill>
                  <a:latin typeface="+mj-lt"/>
                  <a:cs typeface="+mn-cs"/>
                </a:rPr>
                <a:t>2019</a:t>
              </a:r>
              <a:endParaRPr lang="en-US" sz="2800" b="1" i="1" dirty="0">
                <a:solidFill>
                  <a:schemeClr val="accent2"/>
                </a:solidFill>
                <a:latin typeface="+mj-lt"/>
                <a:cs typeface="+mn-cs"/>
              </a:endParaRPr>
            </a:p>
          </p:txBody>
        </p:sp>
      </p:grpSp>
      <p:pic>
        <p:nvPicPr>
          <p:cNvPr id="17" name="Picture 15" descr="Heart-Sun-Glitte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1785938"/>
            <a:ext cx="1981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6-Point Star 18"/>
          <p:cNvSpPr/>
          <p:nvPr/>
        </p:nvSpPr>
        <p:spPr>
          <a:xfrm>
            <a:off x="7286625" y="2286000"/>
            <a:ext cx="714375" cy="7143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0"/>
            <a:ext cx="3371850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638300"/>
            <a:ext cx="37528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477000" y="3200400"/>
            <a:ext cx="1066318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1/5/1989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5715000"/>
            <a:ext cx="1066318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5/5/1968</a:t>
            </a:r>
            <a:endParaRPr lang="en-US" dirty="0">
              <a:solidFill>
                <a:srgbClr val="7030A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Kết quả hình ảnh cho slide đẹ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0"/>
          <a:ext cx="1371600" cy="1038225"/>
        </p:xfrm>
        <a:graphic>
          <a:graphicData uri="http://schemas.openxmlformats.org/presentationml/2006/ole">
            <p:oleObj spid="_x0000_s19458" r:id="rId5" imgW="2004840" imgH="1481400" progId="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796" y="6019800"/>
            <a:ext cx="6705205" cy="685800"/>
            <a:chOff x="2247" y="14018"/>
            <a:chExt cx="7298" cy="900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2247" y="14018"/>
              <a:ext cx="7298" cy="900"/>
            </a:xfrm>
            <a:prstGeom prst="ribbon2">
              <a:avLst>
                <a:gd name="adj1" fmla="val 29685"/>
                <a:gd name="adj2" fmla="val 5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154" y="14018"/>
              <a:ext cx="3483" cy="41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dirty="0">
                  <a:solidFill>
                    <a:schemeClr val="accent2"/>
                  </a:solidFill>
                  <a:latin typeface="+mj-lt"/>
                  <a:cs typeface="+mn-cs"/>
                </a:rPr>
                <a:t>Tháng </a:t>
              </a:r>
              <a:r>
                <a:rPr lang="en-US" sz="2800" b="1" i="1" dirty="0" smtClean="0">
                  <a:solidFill>
                    <a:schemeClr val="accent2"/>
                  </a:solidFill>
                  <a:latin typeface="+mj-lt"/>
                  <a:cs typeface="+mn-cs"/>
                </a:rPr>
                <a:t>4 </a:t>
              </a:r>
              <a:r>
                <a:rPr lang="en-US" sz="2800" b="1" i="1" dirty="0">
                  <a:solidFill>
                    <a:schemeClr val="accent2"/>
                  </a:solidFill>
                  <a:latin typeface="+mj-lt"/>
                  <a:cs typeface="+mn-cs"/>
                </a:rPr>
                <a:t>năm </a:t>
              </a:r>
              <a:r>
                <a:rPr lang="en-US" sz="2800" b="1" i="1" dirty="0" smtClean="0">
                  <a:solidFill>
                    <a:schemeClr val="accent2"/>
                  </a:solidFill>
                  <a:latin typeface="+mj-lt"/>
                  <a:cs typeface="+mn-cs"/>
                </a:rPr>
                <a:t>2019</a:t>
              </a:r>
              <a:endParaRPr lang="en-US" sz="2800" b="1" i="1" dirty="0">
                <a:solidFill>
                  <a:schemeClr val="accent2"/>
                </a:solidFill>
                <a:latin typeface="+mj-lt"/>
                <a:cs typeface="+mn-cs"/>
              </a:endParaRPr>
            </a:p>
          </p:txBody>
        </p:sp>
      </p:grpSp>
      <p:pic>
        <p:nvPicPr>
          <p:cNvPr id="17" name="Picture 15" descr="Heart-Sun-Glitte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1785938"/>
            <a:ext cx="1981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6-Point Star 18"/>
          <p:cNvSpPr/>
          <p:nvPr/>
        </p:nvSpPr>
        <p:spPr>
          <a:xfrm>
            <a:off x="7286625" y="2286000"/>
            <a:ext cx="714375" cy="7143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19200"/>
            <a:ext cx="2667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0"/>
            <a:ext cx="2600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304800" y="4953000"/>
            <a:ext cx="1183337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10/5/1970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05600" y="3429000"/>
            <a:ext cx="1183337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31/5/1970</a:t>
            </a:r>
            <a:endParaRPr lang="en-US" dirty="0">
              <a:solidFill>
                <a:srgbClr val="FFFF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Kết quả hình ảnh cho slide đẹ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0"/>
          <a:ext cx="1371600" cy="1038225"/>
        </p:xfrm>
        <a:graphic>
          <a:graphicData uri="http://schemas.openxmlformats.org/presentationml/2006/ole">
            <p:oleObj spid="_x0000_s18434" r:id="rId5" imgW="2004840" imgH="1481400" progId="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796" y="6019800"/>
            <a:ext cx="6705205" cy="685800"/>
            <a:chOff x="2247" y="14018"/>
            <a:chExt cx="7298" cy="900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2247" y="14018"/>
              <a:ext cx="7298" cy="900"/>
            </a:xfrm>
            <a:prstGeom prst="ribbon2">
              <a:avLst>
                <a:gd name="adj1" fmla="val 29685"/>
                <a:gd name="adj2" fmla="val 50000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j-lt"/>
                <a:cs typeface="+mn-cs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154" y="14018"/>
              <a:ext cx="3483" cy="41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dirty="0">
                  <a:solidFill>
                    <a:schemeClr val="accent2"/>
                  </a:solidFill>
                  <a:latin typeface="+mj-lt"/>
                  <a:cs typeface="+mn-cs"/>
                </a:rPr>
                <a:t>Tháng </a:t>
              </a:r>
              <a:r>
                <a:rPr lang="en-US" sz="2800" b="1" i="1" dirty="0" smtClean="0">
                  <a:solidFill>
                    <a:schemeClr val="accent2"/>
                  </a:solidFill>
                  <a:latin typeface="+mj-lt"/>
                  <a:cs typeface="+mn-cs"/>
                </a:rPr>
                <a:t>4 </a:t>
              </a:r>
              <a:r>
                <a:rPr lang="en-US" sz="2800" b="1" i="1" dirty="0">
                  <a:solidFill>
                    <a:schemeClr val="accent2"/>
                  </a:solidFill>
                  <a:latin typeface="+mj-lt"/>
                  <a:cs typeface="+mn-cs"/>
                </a:rPr>
                <a:t>năm </a:t>
              </a:r>
              <a:r>
                <a:rPr lang="en-US" sz="2800" b="1" i="1" dirty="0" smtClean="0">
                  <a:solidFill>
                    <a:schemeClr val="accent2"/>
                  </a:solidFill>
                  <a:latin typeface="+mj-lt"/>
                  <a:cs typeface="+mn-cs"/>
                </a:rPr>
                <a:t>2019</a:t>
              </a:r>
              <a:endParaRPr lang="en-US" sz="2800" b="1" i="1" dirty="0">
                <a:solidFill>
                  <a:schemeClr val="accent2"/>
                </a:solidFill>
                <a:latin typeface="+mj-lt"/>
                <a:cs typeface="+mn-cs"/>
              </a:endParaRPr>
            </a:p>
          </p:txBody>
        </p:sp>
      </p:grpSp>
      <p:pic>
        <p:nvPicPr>
          <p:cNvPr id="17" name="Picture 15" descr="Heart-Sun-Glitte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1785938"/>
            <a:ext cx="1981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6-Point Star 18"/>
          <p:cNvSpPr/>
          <p:nvPr/>
        </p:nvSpPr>
        <p:spPr>
          <a:xfrm>
            <a:off x="7286625" y="2286000"/>
            <a:ext cx="714375" cy="714375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411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0"/>
            <a:ext cx="22383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0" y="381000"/>
            <a:ext cx="2362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762000" y="3429000"/>
            <a:ext cx="1066318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3/6/1981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00" y="2819400"/>
            <a:ext cx="118333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25/6/1973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2800" y="2667000"/>
            <a:ext cx="118333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13/6/1989</a:t>
            </a:r>
            <a:endParaRPr lang="en-US" dirty="0">
              <a:solidFill>
                <a:srgbClr val="FFFF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ownloads\Mai Truong Men Yeu Beat - Nhac Beat.mp3"/>
  <p:tag name="PPSNARRATION" val="1,998718903,D:\d binhtx\dc thi nop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ownloads\Mai Truong Men Yeu Beat - Nhac Beat.mp3"/>
  <p:tag name="PPSNARRATION" val="1,998718903,D:\d binhtx\dc thi nop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ownloads\Mai Truong Men Yeu Beat - Nhac Beat.mp3"/>
  <p:tag name="PPSNARRATION" val="1,998718903,D:\d binhtx\dc thi nop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ownloads\Mai Truong Men Yeu Beat - Nhac Beat.mp3"/>
  <p:tag name="PPSNARRATION" val="1,998718903,D:\d binhtx\dc thi nop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ownloads\Mai Truong Men Yeu Beat - Nhac Beat.mp3"/>
  <p:tag name="PPSNARRATION" val="1,998718903,D:\d binhtx\dc thi nop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ownloads\Mai Truong Men Yeu Beat - Nhac Beat.mp3"/>
  <p:tag name="PPSNARRATION" val="1,998718903,D:\d binhtx\dc thi nop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ownloads\Mai Truong Men Yeu Beat - Nhac Beat.mp3"/>
  <p:tag name="PPSNARRATION" val="1,998718903,D:\d binhtx\dc thi nop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ownloads\Mai Truong Men Yeu Beat - Nhac Beat.mp3"/>
  <p:tag name="PPSNARRATION" val="1,998718903,D:\d binhtx\dc thi nop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66</Words>
  <Application>Microsoft Office PowerPoint</Application>
  <PresentationFormat>On-screen Show (4:3)</PresentationFormat>
  <Paragraphs>31</Paragraphs>
  <Slides>8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http://gostep.info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huecd.com</dc:creator>
  <cp:lastModifiedBy>huecd.com</cp:lastModifiedBy>
  <cp:revision>37</cp:revision>
  <dcterms:created xsi:type="dcterms:W3CDTF">2019-04-04T00:08:31Z</dcterms:created>
  <dcterms:modified xsi:type="dcterms:W3CDTF">2019-04-05T08:09:51Z</dcterms:modified>
</cp:coreProperties>
</file>